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4"/>
  </p:sldMasterIdLst>
  <p:notesMasterIdLst>
    <p:notesMasterId r:id="rId25"/>
  </p:notesMasterIdLst>
  <p:handoutMasterIdLst>
    <p:handoutMasterId r:id="rId26"/>
  </p:handoutMasterIdLst>
  <p:sldIdLst>
    <p:sldId id="265" r:id="rId5"/>
    <p:sldId id="332" r:id="rId6"/>
    <p:sldId id="334" r:id="rId7"/>
    <p:sldId id="312" r:id="rId8"/>
    <p:sldId id="310" r:id="rId9"/>
    <p:sldId id="320" r:id="rId10"/>
    <p:sldId id="321" r:id="rId11"/>
    <p:sldId id="319" r:id="rId12"/>
    <p:sldId id="316" r:id="rId13"/>
    <p:sldId id="322" r:id="rId14"/>
    <p:sldId id="327" r:id="rId15"/>
    <p:sldId id="324" r:id="rId16"/>
    <p:sldId id="323" r:id="rId17"/>
    <p:sldId id="325" r:id="rId18"/>
    <p:sldId id="326" r:id="rId19"/>
    <p:sldId id="328" r:id="rId20"/>
    <p:sldId id="330" r:id="rId21"/>
    <p:sldId id="331" r:id="rId22"/>
    <p:sldId id="333" r:id="rId23"/>
    <p:sldId id="329" r:id="rId24"/>
  </p:sldIdLst>
  <p:sldSz cx="12188825" cy="6858000"/>
  <p:notesSz cx="6858000" cy="9144000"/>
  <p:custDataLst>
    <p:tags r:id="rId27"/>
  </p:custDataLst>
  <p:defaultTextStyle>
    <a:defPPr rtl="0"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103" autoAdjust="0"/>
    <p:restoredTop sz="94629" autoAdjust="0"/>
  </p:normalViewPr>
  <p:slideViewPr>
    <p:cSldViewPr showGuides="1">
      <p:cViewPr varScale="1">
        <p:scale>
          <a:sx n="72" d="100"/>
          <a:sy n="72" d="100"/>
        </p:scale>
        <p:origin x="612" y="66"/>
      </p:cViewPr>
      <p:guideLst>
        <p:guide pos="3839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100" d="100"/>
          <a:sy n="100" d="100"/>
        </p:scale>
        <p:origin x="280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ags" Target="tags/tag1.xml"/><Relationship Id="rId3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E9DE493-19D7-4EC9-97C9-5F26233F1106}" type="doc">
      <dgm:prSet loTypeId="urn:microsoft.com/office/officeart/2005/8/layout/hProcess4" loCatId="process" qsTypeId="urn:microsoft.com/office/officeart/2005/8/quickstyle/simple5" qsCatId="simple" csTypeId="urn:microsoft.com/office/officeart/2005/8/colors/accent1_5" csCatId="accent1" phldr="1"/>
      <dgm:spPr/>
      <dgm:t>
        <a:bodyPr rtlCol="0"/>
        <a:lstStyle/>
        <a:p>
          <a:pPr rtl="0"/>
          <a:endParaRPr lang="en-US"/>
        </a:p>
      </dgm:t>
    </dgm:pt>
    <dgm:pt modelId="{FB986F71-3126-4196-BD30-74AEDC39A1CA}">
      <dgm:prSet phldrT="[Text]"/>
      <dgm:spPr/>
      <dgm:t>
        <a:bodyPr rtlCol="0"/>
        <a:lstStyle/>
        <a:p>
          <a:pPr rtl="0"/>
          <a:r>
            <a:rPr lang="es-ES" noProof="0" dirty="0">
              <a:latin typeface="Calibri" panose="020F0502020204030204" pitchFamily="34" charset="0"/>
              <a:cs typeface="Calibri" panose="020F0502020204030204" pitchFamily="34" charset="0"/>
            </a:rPr>
            <a:t>Aprendizaje y Adaptación</a:t>
          </a:r>
        </a:p>
      </dgm:t>
    </dgm:pt>
    <dgm:pt modelId="{9B3CE34A-9B3E-4D5F-94E0-DFBB94FF5A03}" type="parTrans" cxnId="{1423FC72-83C7-4510-8021-28EAEA493E68}">
      <dgm:prSet/>
      <dgm:spPr/>
      <dgm:t>
        <a:bodyPr rtlCol="0"/>
        <a:lstStyle/>
        <a:p>
          <a:pPr rtl="0"/>
          <a:endParaRPr lang="en-US"/>
        </a:p>
      </dgm:t>
    </dgm:pt>
    <dgm:pt modelId="{D0B150DF-3AA4-454C-8652-25880449C422}" type="sibTrans" cxnId="{1423FC72-83C7-4510-8021-28EAEA493E68}">
      <dgm:prSet/>
      <dgm:spPr/>
      <dgm:t>
        <a:bodyPr rtlCol="0"/>
        <a:lstStyle/>
        <a:p>
          <a:pPr rtl="0"/>
          <a:endParaRPr lang="en-US"/>
        </a:p>
      </dgm:t>
    </dgm:pt>
    <dgm:pt modelId="{AB2E8498-CC81-452F-A895-08F3845AA347}">
      <dgm:prSet phldrT="[Text]"/>
      <dgm:spPr/>
      <dgm:t>
        <a:bodyPr rtlCol="0"/>
        <a:lstStyle/>
        <a:p>
          <a:pPr rtl="0"/>
          <a:r>
            <a:rPr lang="es-ES" noProof="0" dirty="0">
              <a:latin typeface="Calibri" panose="020F0502020204030204" pitchFamily="34" charset="0"/>
              <a:cs typeface="Calibri" panose="020F0502020204030204" pitchFamily="34" charset="0"/>
            </a:rPr>
            <a:t>ROS</a:t>
          </a:r>
        </a:p>
      </dgm:t>
    </dgm:pt>
    <dgm:pt modelId="{4C65E2C8-0CBB-4D8C-AD60-6B0105C62B84}" type="parTrans" cxnId="{2D5B3E3B-3EE5-4072-933E-27DF5400591C}">
      <dgm:prSet/>
      <dgm:spPr/>
      <dgm:t>
        <a:bodyPr rtlCol="0"/>
        <a:lstStyle/>
        <a:p>
          <a:pPr rtl="0"/>
          <a:endParaRPr lang="en-US"/>
        </a:p>
      </dgm:t>
    </dgm:pt>
    <dgm:pt modelId="{9A1F3304-AA9E-4FBC-89BA-9095C80E47C9}" type="sibTrans" cxnId="{2D5B3E3B-3EE5-4072-933E-27DF5400591C}">
      <dgm:prSet/>
      <dgm:spPr/>
      <dgm:t>
        <a:bodyPr rtlCol="0"/>
        <a:lstStyle/>
        <a:p>
          <a:pPr rtl="0"/>
          <a:endParaRPr lang="en-US"/>
        </a:p>
      </dgm:t>
    </dgm:pt>
    <dgm:pt modelId="{BF381BD4-48DC-48BF-8C18-C307CDD4D490}">
      <dgm:prSet phldrT="[Text]"/>
      <dgm:spPr/>
      <dgm:t>
        <a:bodyPr rtlCol="0"/>
        <a:lstStyle/>
        <a:p>
          <a:pPr rtl="0"/>
          <a:r>
            <a:rPr lang="es-ES" noProof="0" dirty="0" err="1">
              <a:latin typeface="Calibri" panose="020F0502020204030204" pitchFamily="34" charset="0"/>
              <a:cs typeface="Calibri" panose="020F0502020204030204" pitchFamily="34" charset="0"/>
            </a:rPr>
            <a:t>Gazebo</a:t>
          </a:r>
          <a:endParaRPr lang="es-ES" noProof="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5D881325-883F-44A1-A5FB-E01856D07A5B}" type="parTrans" cxnId="{5F9EDECD-FB20-4615-B5EC-47255B2B532F}">
      <dgm:prSet/>
      <dgm:spPr/>
      <dgm:t>
        <a:bodyPr rtlCol="0"/>
        <a:lstStyle/>
        <a:p>
          <a:pPr rtl="0"/>
          <a:endParaRPr lang="en-US"/>
        </a:p>
      </dgm:t>
    </dgm:pt>
    <dgm:pt modelId="{2C645F98-BC4B-4797-BC42-0872EA7B0575}" type="sibTrans" cxnId="{5F9EDECD-FB20-4615-B5EC-47255B2B532F}">
      <dgm:prSet/>
      <dgm:spPr/>
      <dgm:t>
        <a:bodyPr rtlCol="0"/>
        <a:lstStyle/>
        <a:p>
          <a:pPr rtl="0"/>
          <a:endParaRPr lang="en-US"/>
        </a:p>
      </dgm:t>
    </dgm:pt>
    <dgm:pt modelId="{F6D27D1B-CDCB-481F-B8FA-AB31B2A119DE}">
      <dgm:prSet phldrT="[Text]"/>
      <dgm:spPr/>
      <dgm:t>
        <a:bodyPr rtlCol="0"/>
        <a:lstStyle/>
        <a:p>
          <a:pPr rtl="0"/>
          <a:r>
            <a:rPr lang="es-ES" noProof="0" dirty="0">
              <a:latin typeface="Calibri" panose="020F0502020204030204" pitchFamily="34" charset="0"/>
              <a:cs typeface="Calibri" panose="020F0502020204030204" pitchFamily="34" charset="0"/>
            </a:rPr>
            <a:t>Programación</a:t>
          </a:r>
        </a:p>
      </dgm:t>
    </dgm:pt>
    <dgm:pt modelId="{8A7BF306-8E53-4B16-9E7E-A79AE3DF6BE2}" type="parTrans" cxnId="{A63D53AC-541A-4D09-9620-8B1C8D7B91DE}">
      <dgm:prSet/>
      <dgm:spPr/>
      <dgm:t>
        <a:bodyPr rtlCol="0"/>
        <a:lstStyle/>
        <a:p>
          <a:pPr rtl="0"/>
          <a:endParaRPr lang="en-US"/>
        </a:p>
      </dgm:t>
    </dgm:pt>
    <dgm:pt modelId="{7AEB6639-3258-49E8-8B1F-B4A9C61922BE}" type="sibTrans" cxnId="{A63D53AC-541A-4D09-9620-8B1C8D7B91DE}">
      <dgm:prSet/>
      <dgm:spPr/>
      <dgm:t>
        <a:bodyPr rtlCol="0"/>
        <a:lstStyle/>
        <a:p>
          <a:pPr rtl="0"/>
          <a:endParaRPr lang="en-US"/>
        </a:p>
      </dgm:t>
    </dgm:pt>
    <dgm:pt modelId="{0B00F5A8-A0EF-4111-9D86-004317B4F49E}">
      <dgm:prSet phldrT="[Text]"/>
      <dgm:spPr/>
      <dgm:t>
        <a:bodyPr rtlCol="0"/>
        <a:lstStyle/>
        <a:p>
          <a:pPr rtl="0"/>
          <a:r>
            <a:rPr lang="es-ES" noProof="0" dirty="0">
              <a:latin typeface="Calibri" panose="020F0502020204030204" pitchFamily="34" charset="0"/>
              <a:cs typeface="Calibri" panose="020F0502020204030204" pitchFamily="34" charset="0"/>
            </a:rPr>
            <a:t>Láser</a:t>
          </a:r>
        </a:p>
      </dgm:t>
    </dgm:pt>
    <dgm:pt modelId="{EC916B99-8D26-4265-B7BE-BB461C68DA5C}" type="parTrans" cxnId="{86F910E7-C9D0-48E5-A3A3-C70127E96FC1}">
      <dgm:prSet/>
      <dgm:spPr/>
      <dgm:t>
        <a:bodyPr rtlCol="0"/>
        <a:lstStyle/>
        <a:p>
          <a:pPr rtl="0"/>
          <a:endParaRPr lang="en-US"/>
        </a:p>
      </dgm:t>
    </dgm:pt>
    <dgm:pt modelId="{CE48C676-980A-4BAC-A3C8-9ABC315DAE51}" type="sibTrans" cxnId="{86F910E7-C9D0-48E5-A3A3-C70127E96FC1}">
      <dgm:prSet/>
      <dgm:spPr/>
      <dgm:t>
        <a:bodyPr rtlCol="0"/>
        <a:lstStyle/>
        <a:p>
          <a:pPr rtl="0"/>
          <a:endParaRPr lang="en-US"/>
        </a:p>
      </dgm:t>
    </dgm:pt>
    <dgm:pt modelId="{58828492-5CEF-4AFE-95CB-5D7E6A18158B}">
      <dgm:prSet phldrT="[Text]"/>
      <dgm:spPr/>
      <dgm:t>
        <a:bodyPr rtlCol="0"/>
        <a:lstStyle/>
        <a:p>
          <a:pPr rtl="0"/>
          <a:r>
            <a:rPr lang="es-ES" noProof="0" dirty="0" err="1">
              <a:latin typeface="Calibri" panose="020F0502020204030204" pitchFamily="34" charset="0"/>
              <a:cs typeface="Calibri" panose="020F0502020204030204" pitchFamily="34" charset="0"/>
            </a:rPr>
            <a:t>Octomap</a:t>
          </a:r>
          <a:endParaRPr lang="es-ES" noProof="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F664BA43-1B81-496F-A04E-CE4B4A525697}" type="parTrans" cxnId="{ECE9152A-59A8-4A3A-9D34-DB38A074F636}">
      <dgm:prSet/>
      <dgm:spPr/>
      <dgm:t>
        <a:bodyPr rtlCol="0"/>
        <a:lstStyle/>
        <a:p>
          <a:pPr rtl="0"/>
          <a:endParaRPr lang="en-US"/>
        </a:p>
      </dgm:t>
    </dgm:pt>
    <dgm:pt modelId="{2D386477-EC66-449A-8D41-5F8A212C3D8E}" type="sibTrans" cxnId="{ECE9152A-59A8-4A3A-9D34-DB38A074F636}">
      <dgm:prSet/>
      <dgm:spPr/>
      <dgm:t>
        <a:bodyPr rtlCol="0"/>
        <a:lstStyle/>
        <a:p>
          <a:pPr rtl="0"/>
          <a:endParaRPr lang="en-US"/>
        </a:p>
      </dgm:t>
    </dgm:pt>
    <dgm:pt modelId="{68838C34-4D02-49F8-ADD7-BFA90D87B7EA}">
      <dgm:prSet phldrT="[Text]"/>
      <dgm:spPr/>
      <dgm:t>
        <a:bodyPr rtlCol="0"/>
        <a:lstStyle/>
        <a:p>
          <a:pPr rtl="0"/>
          <a:r>
            <a:rPr lang="es-ES" noProof="0" dirty="0">
              <a:latin typeface="Calibri" panose="020F0502020204030204" pitchFamily="34" charset="0"/>
              <a:cs typeface="Calibri" panose="020F0502020204030204" pitchFamily="34" charset="0"/>
            </a:rPr>
            <a:t>Búsqueda</a:t>
          </a:r>
        </a:p>
      </dgm:t>
    </dgm:pt>
    <dgm:pt modelId="{F2AD00AD-6A23-4C89-A107-68EF5D1F0B94}" type="parTrans" cxnId="{4143D757-8617-4C89-8322-E3B29A1874AF}">
      <dgm:prSet/>
      <dgm:spPr/>
      <dgm:t>
        <a:bodyPr rtlCol="0"/>
        <a:lstStyle/>
        <a:p>
          <a:pPr rtl="0"/>
          <a:endParaRPr lang="en-US"/>
        </a:p>
      </dgm:t>
    </dgm:pt>
    <dgm:pt modelId="{FFC4FCE7-6F2F-4F91-A74A-7C4C32A81657}" type="sibTrans" cxnId="{4143D757-8617-4C89-8322-E3B29A1874AF}">
      <dgm:prSet/>
      <dgm:spPr/>
      <dgm:t>
        <a:bodyPr rtlCol="0"/>
        <a:lstStyle/>
        <a:p>
          <a:pPr rtl="0"/>
          <a:endParaRPr lang="en-US"/>
        </a:p>
      </dgm:t>
    </dgm:pt>
    <dgm:pt modelId="{65B6D8B9-E558-4264-B37F-7B4B2A8896DF}">
      <dgm:prSet phldrT="[Text]"/>
      <dgm:spPr/>
      <dgm:t>
        <a:bodyPr rtlCol="0"/>
        <a:lstStyle/>
        <a:p>
          <a:pPr rtl="0"/>
          <a:r>
            <a:rPr lang="es-ES" noProof="0" dirty="0">
              <a:latin typeface="Calibri" panose="020F0502020204030204" pitchFamily="34" charset="0"/>
              <a:cs typeface="Calibri" panose="020F0502020204030204" pitchFamily="34" charset="0"/>
            </a:rPr>
            <a:t>Movimiento</a:t>
          </a:r>
        </a:p>
      </dgm:t>
    </dgm:pt>
    <dgm:pt modelId="{04F5A724-3AA7-4E78-B992-BCB3E916993F}" type="parTrans" cxnId="{CA96E113-7151-48C8-B4D5-7AA211772CC8}">
      <dgm:prSet/>
      <dgm:spPr/>
      <dgm:t>
        <a:bodyPr rtlCol="0"/>
        <a:lstStyle/>
        <a:p>
          <a:pPr rtl="0"/>
          <a:endParaRPr lang="en-US"/>
        </a:p>
      </dgm:t>
    </dgm:pt>
    <dgm:pt modelId="{370A79FF-9957-49E1-811F-78AB198DD9E0}" type="sibTrans" cxnId="{CA96E113-7151-48C8-B4D5-7AA211772CC8}">
      <dgm:prSet/>
      <dgm:spPr/>
      <dgm:t>
        <a:bodyPr rtlCol="0"/>
        <a:lstStyle/>
        <a:p>
          <a:pPr rtl="0"/>
          <a:endParaRPr lang="en-US"/>
        </a:p>
      </dgm:t>
    </dgm:pt>
    <dgm:pt modelId="{6E7DBE00-7E5B-46F8-BBA0-CF0079A58E82}">
      <dgm:prSet phldrT="[Text]"/>
      <dgm:spPr/>
      <dgm:t>
        <a:bodyPr rtlCol="0"/>
        <a:lstStyle/>
        <a:p>
          <a:pPr rtl="0"/>
          <a:r>
            <a:rPr lang="es-ES" noProof="0" dirty="0" err="1">
              <a:latin typeface="Calibri" panose="020F0502020204030204" pitchFamily="34" charset="0"/>
              <a:cs typeface="Calibri" panose="020F0502020204030204" pitchFamily="34" charset="0"/>
            </a:rPr>
            <a:t>Frames</a:t>
          </a:r>
          <a:endParaRPr lang="es-ES" noProof="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6FAC7821-43C2-4A12-9638-E9B1BDE7C8D8}" type="parTrans" cxnId="{3D080EE7-BDF0-495B-A4FB-103A296CD73B}">
      <dgm:prSet/>
      <dgm:spPr/>
      <dgm:t>
        <a:bodyPr rtlCol="0"/>
        <a:lstStyle/>
        <a:p>
          <a:pPr rtl="0"/>
          <a:endParaRPr lang="en-US"/>
        </a:p>
      </dgm:t>
    </dgm:pt>
    <dgm:pt modelId="{65147ED7-18A4-49A5-9AEE-066FB0363316}" type="sibTrans" cxnId="{3D080EE7-BDF0-495B-A4FB-103A296CD73B}">
      <dgm:prSet/>
      <dgm:spPr/>
      <dgm:t>
        <a:bodyPr rtlCol="0"/>
        <a:lstStyle/>
        <a:p>
          <a:pPr rtl="0"/>
          <a:endParaRPr lang="en-US"/>
        </a:p>
      </dgm:t>
    </dgm:pt>
    <dgm:pt modelId="{1F7F6897-09F1-4932-8DA3-D254146BE874}">
      <dgm:prSet phldrT="[Text]"/>
      <dgm:spPr/>
      <dgm:t>
        <a:bodyPr rtlCol="0"/>
        <a:lstStyle/>
        <a:p>
          <a:pPr rtl="0"/>
          <a:r>
            <a:rPr lang="es-ES" noProof="0" dirty="0">
              <a:latin typeface="Calibri" panose="020F0502020204030204" pitchFamily="34" charset="0"/>
              <a:cs typeface="Calibri" panose="020F0502020204030204" pitchFamily="34" charset="0"/>
            </a:rPr>
            <a:t>Linux UBUNTU</a:t>
          </a:r>
        </a:p>
      </dgm:t>
    </dgm:pt>
    <dgm:pt modelId="{5A4AEAFD-CF33-428D-B9CF-D60EC005EB8E}" type="parTrans" cxnId="{CE12C83D-2BE5-4888-90C3-66F7D9652DF5}">
      <dgm:prSet/>
      <dgm:spPr/>
      <dgm:t>
        <a:bodyPr/>
        <a:lstStyle/>
        <a:p>
          <a:endParaRPr lang="es-ES"/>
        </a:p>
      </dgm:t>
    </dgm:pt>
    <dgm:pt modelId="{B44F5C89-0139-4B21-95D7-5FFB9AC27E83}" type="sibTrans" cxnId="{CE12C83D-2BE5-4888-90C3-66F7D9652DF5}">
      <dgm:prSet/>
      <dgm:spPr/>
      <dgm:t>
        <a:bodyPr/>
        <a:lstStyle/>
        <a:p>
          <a:endParaRPr lang="es-ES"/>
        </a:p>
      </dgm:t>
    </dgm:pt>
    <dgm:pt modelId="{FD921443-CEB2-4CC8-B5E7-1D4FB734E573}">
      <dgm:prSet phldrT="[Text]"/>
      <dgm:spPr/>
      <dgm:t>
        <a:bodyPr rtlCol="0"/>
        <a:lstStyle/>
        <a:p>
          <a:pPr rtl="0"/>
          <a:r>
            <a:rPr lang="es-ES" noProof="0" dirty="0">
              <a:latin typeface="Calibri" panose="020F0502020204030204" pitchFamily="34" charset="0"/>
              <a:cs typeface="Calibri" panose="020F0502020204030204" pitchFamily="34" charset="0"/>
            </a:rPr>
            <a:t>Minas</a:t>
          </a:r>
        </a:p>
      </dgm:t>
    </dgm:pt>
    <dgm:pt modelId="{794D7499-1A10-4CBE-8909-8D1AF0EB73CB}" type="parTrans" cxnId="{E5A1F827-0A37-45D1-9985-8B0AEF6F40A0}">
      <dgm:prSet/>
      <dgm:spPr/>
      <dgm:t>
        <a:bodyPr/>
        <a:lstStyle/>
        <a:p>
          <a:endParaRPr lang="es-ES"/>
        </a:p>
      </dgm:t>
    </dgm:pt>
    <dgm:pt modelId="{A410F928-38FA-4C6A-9447-87D842EF4A2A}" type="sibTrans" cxnId="{E5A1F827-0A37-45D1-9985-8B0AEF6F40A0}">
      <dgm:prSet/>
      <dgm:spPr/>
      <dgm:t>
        <a:bodyPr/>
        <a:lstStyle/>
        <a:p>
          <a:endParaRPr lang="es-ES"/>
        </a:p>
      </dgm:t>
    </dgm:pt>
    <dgm:pt modelId="{6EAD2232-7D8E-4271-8FB7-7F7098BBAC21}">
      <dgm:prSet phldrT="[Text]"/>
      <dgm:spPr/>
      <dgm:t>
        <a:bodyPr rtlCol="0"/>
        <a:lstStyle/>
        <a:p>
          <a:pPr rtl="0"/>
          <a:r>
            <a:rPr lang="es-ES" noProof="0" dirty="0">
              <a:latin typeface="Calibri" panose="020F0502020204030204" pitchFamily="34" charset="0"/>
              <a:cs typeface="Calibri" panose="020F0502020204030204" pitchFamily="34" charset="0"/>
            </a:rPr>
            <a:t>Tratado de datos</a:t>
          </a:r>
        </a:p>
      </dgm:t>
    </dgm:pt>
    <dgm:pt modelId="{EA9F9C29-CC96-463A-8753-AB2F40840A98}" type="parTrans" cxnId="{6DB35C7D-CDFA-47FD-8AEF-6507541BDF49}">
      <dgm:prSet/>
      <dgm:spPr/>
      <dgm:t>
        <a:bodyPr/>
        <a:lstStyle/>
        <a:p>
          <a:endParaRPr lang="es-ES"/>
        </a:p>
      </dgm:t>
    </dgm:pt>
    <dgm:pt modelId="{10A3B248-9E51-4349-BE2B-AD92EB73EC4D}" type="sibTrans" cxnId="{6DB35C7D-CDFA-47FD-8AEF-6507541BDF49}">
      <dgm:prSet/>
      <dgm:spPr/>
      <dgm:t>
        <a:bodyPr/>
        <a:lstStyle/>
        <a:p>
          <a:endParaRPr lang="es-ES"/>
        </a:p>
      </dgm:t>
    </dgm:pt>
    <dgm:pt modelId="{3960CFF8-4383-4382-8D6D-F2A00F508E8D}" type="pres">
      <dgm:prSet presAssocID="{0E9DE493-19D7-4EC9-97C9-5F26233F1106}" presName="Name0" presStyleCnt="0">
        <dgm:presLayoutVars>
          <dgm:dir/>
          <dgm:animLvl val="lvl"/>
          <dgm:resizeHandles val="exact"/>
        </dgm:presLayoutVars>
      </dgm:prSet>
      <dgm:spPr/>
    </dgm:pt>
    <dgm:pt modelId="{366CFF54-5C8F-47F9-BFD8-D9AF3EADDA3E}" type="pres">
      <dgm:prSet presAssocID="{0E9DE493-19D7-4EC9-97C9-5F26233F1106}" presName="tSp" presStyleCnt="0"/>
      <dgm:spPr/>
    </dgm:pt>
    <dgm:pt modelId="{13688FBD-4079-41FE-A6A2-B5B0F293E6BF}" type="pres">
      <dgm:prSet presAssocID="{0E9DE493-19D7-4EC9-97C9-5F26233F1106}" presName="bSp" presStyleCnt="0"/>
      <dgm:spPr/>
    </dgm:pt>
    <dgm:pt modelId="{224851B6-C14D-49DE-883B-A13003DA4601}" type="pres">
      <dgm:prSet presAssocID="{0E9DE493-19D7-4EC9-97C9-5F26233F1106}" presName="process" presStyleCnt="0"/>
      <dgm:spPr/>
    </dgm:pt>
    <dgm:pt modelId="{1439717B-283C-48FF-AF62-1990F52B6512}" type="pres">
      <dgm:prSet presAssocID="{FB986F71-3126-4196-BD30-74AEDC39A1CA}" presName="composite1" presStyleCnt="0"/>
      <dgm:spPr/>
    </dgm:pt>
    <dgm:pt modelId="{BCCE6711-D1D8-4B2C-917E-41AB5A6114A8}" type="pres">
      <dgm:prSet presAssocID="{FB986F71-3126-4196-BD30-74AEDC39A1CA}" presName="dummyNode1" presStyleLbl="node1" presStyleIdx="0" presStyleCnt="3"/>
      <dgm:spPr/>
    </dgm:pt>
    <dgm:pt modelId="{96015622-8A46-45CF-A72A-2856B699B374}" type="pres">
      <dgm:prSet presAssocID="{FB986F71-3126-4196-BD30-74AEDC39A1CA}" presName="childNode1" presStyleLbl="bgAcc1" presStyleIdx="0" presStyleCnt="3">
        <dgm:presLayoutVars>
          <dgm:bulletEnabled val="1"/>
        </dgm:presLayoutVars>
      </dgm:prSet>
      <dgm:spPr/>
    </dgm:pt>
    <dgm:pt modelId="{BFE859F2-A9E8-4F95-9161-8EC68F2D30C4}" type="pres">
      <dgm:prSet presAssocID="{FB986F71-3126-4196-BD30-74AEDC39A1CA}" presName="childNode1tx" presStyleLbl="bgAcc1" presStyleIdx="0" presStyleCnt="3">
        <dgm:presLayoutVars>
          <dgm:bulletEnabled val="1"/>
        </dgm:presLayoutVars>
      </dgm:prSet>
      <dgm:spPr/>
    </dgm:pt>
    <dgm:pt modelId="{E18C6CF4-EDEB-4539-A36D-E0355B626199}" type="pres">
      <dgm:prSet presAssocID="{FB986F71-3126-4196-BD30-74AEDC39A1CA}" presName="parentNode1" presStyleLbl="node1" presStyleIdx="0" presStyleCnt="3">
        <dgm:presLayoutVars>
          <dgm:chMax val="1"/>
          <dgm:bulletEnabled val="1"/>
        </dgm:presLayoutVars>
      </dgm:prSet>
      <dgm:spPr/>
    </dgm:pt>
    <dgm:pt modelId="{D9FCD5E9-9E94-4534-BAB4-3DB8EB44E7D0}" type="pres">
      <dgm:prSet presAssocID="{FB986F71-3126-4196-BD30-74AEDC39A1CA}" presName="connSite1" presStyleCnt="0"/>
      <dgm:spPr/>
    </dgm:pt>
    <dgm:pt modelId="{6A63D16E-EEE6-4267-97EA-5AD7D2BC4E84}" type="pres">
      <dgm:prSet presAssocID="{D0B150DF-3AA4-454C-8652-25880449C422}" presName="Name9" presStyleLbl="sibTrans2D1" presStyleIdx="0" presStyleCnt="2"/>
      <dgm:spPr/>
    </dgm:pt>
    <dgm:pt modelId="{59BAED1E-A4FE-4FA3-8716-57917AF47F38}" type="pres">
      <dgm:prSet presAssocID="{F6D27D1B-CDCB-481F-B8FA-AB31B2A119DE}" presName="composite2" presStyleCnt="0"/>
      <dgm:spPr/>
    </dgm:pt>
    <dgm:pt modelId="{5C833856-7FAF-4B27-932C-67C7D08339F2}" type="pres">
      <dgm:prSet presAssocID="{F6D27D1B-CDCB-481F-B8FA-AB31B2A119DE}" presName="dummyNode2" presStyleLbl="node1" presStyleIdx="0" presStyleCnt="3"/>
      <dgm:spPr/>
    </dgm:pt>
    <dgm:pt modelId="{E83793B4-2C5C-4D90-82FA-E5EE4745664D}" type="pres">
      <dgm:prSet presAssocID="{F6D27D1B-CDCB-481F-B8FA-AB31B2A119DE}" presName="childNode2" presStyleLbl="bgAcc1" presStyleIdx="1" presStyleCnt="3">
        <dgm:presLayoutVars>
          <dgm:bulletEnabled val="1"/>
        </dgm:presLayoutVars>
      </dgm:prSet>
      <dgm:spPr/>
    </dgm:pt>
    <dgm:pt modelId="{67FFE978-6FBE-4424-80BE-B9E4B4DD0695}" type="pres">
      <dgm:prSet presAssocID="{F6D27D1B-CDCB-481F-B8FA-AB31B2A119DE}" presName="childNode2tx" presStyleLbl="bgAcc1" presStyleIdx="1" presStyleCnt="3">
        <dgm:presLayoutVars>
          <dgm:bulletEnabled val="1"/>
        </dgm:presLayoutVars>
      </dgm:prSet>
      <dgm:spPr/>
    </dgm:pt>
    <dgm:pt modelId="{029D1FDE-4DD7-4FA5-8C70-0C747477B66C}" type="pres">
      <dgm:prSet presAssocID="{F6D27D1B-CDCB-481F-B8FA-AB31B2A119DE}" presName="parentNode2" presStyleLbl="node1" presStyleIdx="1" presStyleCnt="3">
        <dgm:presLayoutVars>
          <dgm:chMax val="0"/>
          <dgm:bulletEnabled val="1"/>
        </dgm:presLayoutVars>
      </dgm:prSet>
      <dgm:spPr/>
    </dgm:pt>
    <dgm:pt modelId="{C2556EF6-41FF-46C6-8829-911BFA533FFE}" type="pres">
      <dgm:prSet presAssocID="{F6D27D1B-CDCB-481F-B8FA-AB31B2A119DE}" presName="connSite2" presStyleCnt="0"/>
      <dgm:spPr/>
    </dgm:pt>
    <dgm:pt modelId="{DC2A0ADB-DCE3-4BF4-9952-0394865777AC}" type="pres">
      <dgm:prSet presAssocID="{7AEB6639-3258-49E8-8B1F-B4A9C61922BE}" presName="Name18" presStyleLbl="sibTrans2D1" presStyleIdx="1" presStyleCnt="2"/>
      <dgm:spPr/>
    </dgm:pt>
    <dgm:pt modelId="{A874A3A3-A340-4ABC-99B5-7529D4415335}" type="pres">
      <dgm:prSet presAssocID="{58828492-5CEF-4AFE-95CB-5D7E6A18158B}" presName="composite1" presStyleCnt="0"/>
      <dgm:spPr/>
    </dgm:pt>
    <dgm:pt modelId="{14032C0B-60AE-432B-A713-F993D1C4BA8F}" type="pres">
      <dgm:prSet presAssocID="{58828492-5CEF-4AFE-95CB-5D7E6A18158B}" presName="dummyNode1" presStyleLbl="node1" presStyleIdx="1" presStyleCnt="3"/>
      <dgm:spPr/>
    </dgm:pt>
    <dgm:pt modelId="{69C28D3B-E083-42DF-9EA0-916CA12125A9}" type="pres">
      <dgm:prSet presAssocID="{58828492-5CEF-4AFE-95CB-5D7E6A18158B}" presName="childNode1" presStyleLbl="bgAcc1" presStyleIdx="2" presStyleCnt="3">
        <dgm:presLayoutVars>
          <dgm:bulletEnabled val="1"/>
        </dgm:presLayoutVars>
      </dgm:prSet>
      <dgm:spPr/>
    </dgm:pt>
    <dgm:pt modelId="{843715D2-C2C2-41EB-BDA3-21230FBA46DB}" type="pres">
      <dgm:prSet presAssocID="{58828492-5CEF-4AFE-95CB-5D7E6A18158B}" presName="childNode1tx" presStyleLbl="bgAcc1" presStyleIdx="2" presStyleCnt="3">
        <dgm:presLayoutVars>
          <dgm:bulletEnabled val="1"/>
        </dgm:presLayoutVars>
      </dgm:prSet>
      <dgm:spPr/>
    </dgm:pt>
    <dgm:pt modelId="{047F5837-10E2-4FFC-A492-DB8A19EF48CA}" type="pres">
      <dgm:prSet presAssocID="{58828492-5CEF-4AFE-95CB-5D7E6A18158B}" presName="parentNode1" presStyleLbl="node1" presStyleIdx="2" presStyleCnt="3">
        <dgm:presLayoutVars>
          <dgm:chMax val="1"/>
          <dgm:bulletEnabled val="1"/>
        </dgm:presLayoutVars>
      </dgm:prSet>
      <dgm:spPr/>
    </dgm:pt>
    <dgm:pt modelId="{7D6A154D-27BB-4CCE-9250-BCDD2CD5C383}" type="pres">
      <dgm:prSet presAssocID="{58828492-5CEF-4AFE-95CB-5D7E6A18158B}" presName="connSite1" presStyleCnt="0"/>
      <dgm:spPr/>
    </dgm:pt>
  </dgm:ptLst>
  <dgm:cxnLst>
    <dgm:cxn modelId="{CA96E113-7151-48C8-B4D5-7AA211772CC8}" srcId="{F6D27D1B-CDCB-481F-B8FA-AB31B2A119DE}" destId="{65B6D8B9-E558-4264-B37F-7B4B2A8896DF}" srcOrd="1" destOrd="0" parTransId="{04F5A724-3AA7-4E78-B992-BCB3E916993F}" sibTransId="{370A79FF-9957-49E1-811F-78AB198DD9E0}"/>
    <dgm:cxn modelId="{0731A115-58A3-481B-8A1D-4C0F1D56F785}" type="presOf" srcId="{FB986F71-3126-4196-BD30-74AEDC39A1CA}" destId="{E18C6CF4-EDEB-4539-A36D-E0355B626199}" srcOrd="0" destOrd="0" presId="urn:microsoft.com/office/officeart/2005/8/layout/hProcess4"/>
    <dgm:cxn modelId="{4907EF18-043D-40D3-939E-06905CF4FD1E}" type="presOf" srcId="{FD921443-CEB2-4CC8-B5E7-1D4FB734E573}" destId="{E83793B4-2C5C-4D90-82FA-E5EE4745664D}" srcOrd="0" destOrd="2" presId="urn:microsoft.com/office/officeart/2005/8/layout/hProcess4"/>
    <dgm:cxn modelId="{3D65081A-F5B1-4D8A-A33E-AFC4AE7A4AE2}" type="presOf" srcId="{1F7F6897-09F1-4932-8DA3-D254146BE874}" destId="{96015622-8A46-45CF-A72A-2856B699B374}" srcOrd="0" destOrd="2" presId="urn:microsoft.com/office/officeart/2005/8/layout/hProcess4"/>
    <dgm:cxn modelId="{E5A1F827-0A37-45D1-9985-8B0AEF6F40A0}" srcId="{F6D27D1B-CDCB-481F-B8FA-AB31B2A119DE}" destId="{FD921443-CEB2-4CC8-B5E7-1D4FB734E573}" srcOrd="2" destOrd="0" parTransId="{794D7499-1A10-4CBE-8909-8D1AF0EB73CB}" sibTransId="{A410F928-38FA-4C6A-9447-87D842EF4A2A}"/>
    <dgm:cxn modelId="{ECE9152A-59A8-4A3A-9D34-DB38A074F636}" srcId="{0E9DE493-19D7-4EC9-97C9-5F26233F1106}" destId="{58828492-5CEF-4AFE-95CB-5D7E6A18158B}" srcOrd="2" destOrd="0" parTransId="{F664BA43-1B81-496F-A04E-CE4B4A525697}" sibTransId="{2D386477-EC66-449A-8D41-5F8A212C3D8E}"/>
    <dgm:cxn modelId="{300E722A-937B-4681-BF9C-7933B3C6956A}" type="presOf" srcId="{F6D27D1B-CDCB-481F-B8FA-AB31B2A119DE}" destId="{029D1FDE-4DD7-4FA5-8C70-0C747477B66C}" srcOrd="0" destOrd="0" presId="urn:microsoft.com/office/officeart/2005/8/layout/hProcess4"/>
    <dgm:cxn modelId="{9B46CB2B-2DA1-4D9E-B277-F114C8FEEE38}" type="presOf" srcId="{FD921443-CEB2-4CC8-B5E7-1D4FB734E573}" destId="{67FFE978-6FBE-4424-80BE-B9E4B4DD0695}" srcOrd="1" destOrd="2" presId="urn:microsoft.com/office/officeart/2005/8/layout/hProcess4"/>
    <dgm:cxn modelId="{2D5B3E3B-3EE5-4072-933E-27DF5400591C}" srcId="{FB986F71-3126-4196-BD30-74AEDC39A1CA}" destId="{AB2E8498-CC81-452F-A895-08F3845AA347}" srcOrd="0" destOrd="0" parTransId="{4C65E2C8-0CBB-4D8C-AD60-6B0105C62B84}" sibTransId="{9A1F3304-AA9E-4FBC-89BA-9095C80E47C9}"/>
    <dgm:cxn modelId="{CE12C83D-2BE5-4888-90C3-66F7D9652DF5}" srcId="{FB986F71-3126-4196-BD30-74AEDC39A1CA}" destId="{1F7F6897-09F1-4932-8DA3-D254146BE874}" srcOrd="2" destOrd="0" parTransId="{5A4AEAFD-CF33-428D-B9CF-D60EC005EB8E}" sibTransId="{B44F5C89-0139-4B21-95D7-5FFB9AC27E83}"/>
    <dgm:cxn modelId="{1BE66046-E00C-4ECF-A4C7-64A3E9346530}" type="presOf" srcId="{68838C34-4D02-49F8-ADD7-BFA90D87B7EA}" destId="{69C28D3B-E083-42DF-9EA0-916CA12125A9}" srcOrd="0" destOrd="0" presId="urn:microsoft.com/office/officeart/2005/8/layout/hProcess4"/>
    <dgm:cxn modelId="{A106624A-0005-41D4-B64A-901644325FEA}" type="presOf" srcId="{6E7DBE00-7E5B-46F8-BBA0-CF0079A58E82}" destId="{843715D2-C2C2-41EB-BDA3-21230FBA46DB}" srcOrd="1" destOrd="1" presId="urn:microsoft.com/office/officeart/2005/8/layout/hProcess4"/>
    <dgm:cxn modelId="{1423FC72-83C7-4510-8021-28EAEA493E68}" srcId="{0E9DE493-19D7-4EC9-97C9-5F26233F1106}" destId="{FB986F71-3126-4196-BD30-74AEDC39A1CA}" srcOrd="0" destOrd="0" parTransId="{9B3CE34A-9B3E-4D5F-94E0-DFBB94FF5A03}" sibTransId="{D0B150DF-3AA4-454C-8652-25880449C422}"/>
    <dgm:cxn modelId="{4143D757-8617-4C89-8322-E3B29A1874AF}" srcId="{58828492-5CEF-4AFE-95CB-5D7E6A18158B}" destId="{68838C34-4D02-49F8-ADD7-BFA90D87B7EA}" srcOrd="0" destOrd="0" parTransId="{F2AD00AD-6A23-4C89-A107-68EF5D1F0B94}" sibTransId="{FFC4FCE7-6F2F-4F91-A74A-7C4C32A81657}"/>
    <dgm:cxn modelId="{6DB35C7D-CDFA-47FD-8AEF-6507541BDF49}" srcId="{58828492-5CEF-4AFE-95CB-5D7E6A18158B}" destId="{6EAD2232-7D8E-4271-8FB7-7F7098BBAC21}" srcOrd="2" destOrd="0" parTransId="{EA9F9C29-CC96-463A-8753-AB2F40840A98}" sibTransId="{10A3B248-9E51-4349-BE2B-AD92EB73EC4D}"/>
    <dgm:cxn modelId="{BA2CB790-2E84-46B4-A30E-6B010E2A6E83}" type="presOf" srcId="{6EAD2232-7D8E-4271-8FB7-7F7098BBAC21}" destId="{69C28D3B-E083-42DF-9EA0-916CA12125A9}" srcOrd="0" destOrd="2" presId="urn:microsoft.com/office/officeart/2005/8/layout/hProcess4"/>
    <dgm:cxn modelId="{E9730C94-0A42-4F8E-B45A-02CE25449719}" type="presOf" srcId="{AB2E8498-CC81-452F-A895-08F3845AA347}" destId="{BFE859F2-A9E8-4F95-9161-8EC68F2D30C4}" srcOrd="1" destOrd="0" presId="urn:microsoft.com/office/officeart/2005/8/layout/hProcess4"/>
    <dgm:cxn modelId="{878AE697-35FC-403D-92A3-0B92F7B7EB7A}" type="presOf" srcId="{0B00F5A8-A0EF-4111-9D86-004317B4F49E}" destId="{E83793B4-2C5C-4D90-82FA-E5EE4745664D}" srcOrd="0" destOrd="0" presId="urn:microsoft.com/office/officeart/2005/8/layout/hProcess4"/>
    <dgm:cxn modelId="{3B2CD89C-CF67-43E3-9293-C53C72995678}" type="presOf" srcId="{BF381BD4-48DC-48BF-8C18-C307CDD4D490}" destId="{96015622-8A46-45CF-A72A-2856B699B374}" srcOrd="0" destOrd="1" presId="urn:microsoft.com/office/officeart/2005/8/layout/hProcess4"/>
    <dgm:cxn modelId="{8593019D-C207-4E1B-B1C1-18E0CC95AA04}" type="presOf" srcId="{65B6D8B9-E558-4264-B37F-7B4B2A8896DF}" destId="{67FFE978-6FBE-4424-80BE-B9E4B4DD0695}" srcOrd="1" destOrd="1" presId="urn:microsoft.com/office/officeart/2005/8/layout/hProcess4"/>
    <dgm:cxn modelId="{004946A5-CBD1-4C7F-A823-A85DAC245DF7}" type="presOf" srcId="{6E7DBE00-7E5B-46F8-BBA0-CF0079A58E82}" destId="{69C28D3B-E083-42DF-9EA0-916CA12125A9}" srcOrd="0" destOrd="1" presId="urn:microsoft.com/office/officeart/2005/8/layout/hProcess4"/>
    <dgm:cxn modelId="{0BEADFA5-4F4B-4DDB-AE95-749B0F4FCF92}" type="presOf" srcId="{6EAD2232-7D8E-4271-8FB7-7F7098BBAC21}" destId="{843715D2-C2C2-41EB-BDA3-21230FBA46DB}" srcOrd="1" destOrd="2" presId="urn:microsoft.com/office/officeart/2005/8/layout/hProcess4"/>
    <dgm:cxn modelId="{0DE04CA7-8D0A-42E1-B07A-0D64581626CA}" type="presOf" srcId="{7AEB6639-3258-49E8-8B1F-B4A9C61922BE}" destId="{DC2A0ADB-DCE3-4BF4-9952-0394865777AC}" srcOrd="0" destOrd="0" presId="urn:microsoft.com/office/officeart/2005/8/layout/hProcess4"/>
    <dgm:cxn modelId="{E113FEAA-1F7F-443C-BD88-38A807CEBD28}" type="presOf" srcId="{0B00F5A8-A0EF-4111-9D86-004317B4F49E}" destId="{67FFE978-6FBE-4424-80BE-B9E4B4DD0695}" srcOrd="1" destOrd="0" presId="urn:microsoft.com/office/officeart/2005/8/layout/hProcess4"/>
    <dgm:cxn modelId="{A63D53AC-541A-4D09-9620-8B1C8D7B91DE}" srcId="{0E9DE493-19D7-4EC9-97C9-5F26233F1106}" destId="{F6D27D1B-CDCB-481F-B8FA-AB31B2A119DE}" srcOrd="1" destOrd="0" parTransId="{8A7BF306-8E53-4B16-9E7E-A79AE3DF6BE2}" sibTransId="{7AEB6639-3258-49E8-8B1F-B4A9C61922BE}"/>
    <dgm:cxn modelId="{DC0556BF-DB8E-4C8C-A27B-FEA575AE48F1}" type="presOf" srcId="{68838C34-4D02-49F8-ADD7-BFA90D87B7EA}" destId="{843715D2-C2C2-41EB-BDA3-21230FBA46DB}" srcOrd="1" destOrd="0" presId="urn:microsoft.com/office/officeart/2005/8/layout/hProcess4"/>
    <dgm:cxn modelId="{F3D001C7-FD84-41F5-B497-6421DAD4965E}" type="presOf" srcId="{65B6D8B9-E558-4264-B37F-7B4B2A8896DF}" destId="{E83793B4-2C5C-4D90-82FA-E5EE4745664D}" srcOrd="0" destOrd="1" presId="urn:microsoft.com/office/officeart/2005/8/layout/hProcess4"/>
    <dgm:cxn modelId="{5F9EDECD-FB20-4615-B5EC-47255B2B532F}" srcId="{FB986F71-3126-4196-BD30-74AEDC39A1CA}" destId="{BF381BD4-48DC-48BF-8C18-C307CDD4D490}" srcOrd="1" destOrd="0" parTransId="{5D881325-883F-44A1-A5FB-E01856D07A5B}" sibTransId="{2C645F98-BC4B-4797-BC42-0872EA7B0575}"/>
    <dgm:cxn modelId="{792CF8D9-766B-49FE-B851-31297691E0C7}" type="presOf" srcId="{AB2E8498-CC81-452F-A895-08F3845AA347}" destId="{96015622-8A46-45CF-A72A-2856B699B374}" srcOrd="0" destOrd="0" presId="urn:microsoft.com/office/officeart/2005/8/layout/hProcess4"/>
    <dgm:cxn modelId="{56878CDA-253E-4C45-8745-6F7C37074EAE}" type="presOf" srcId="{58828492-5CEF-4AFE-95CB-5D7E6A18158B}" destId="{047F5837-10E2-4FFC-A492-DB8A19EF48CA}" srcOrd="0" destOrd="0" presId="urn:microsoft.com/office/officeart/2005/8/layout/hProcess4"/>
    <dgm:cxn modelId="{C875BEE4-598B-4FE7-9AAC-474318887EB0}" type="presOf" srcId="{D0B150DF-3AA4-454C-8652-25880449C422}" destId="{6A63D16E-EEE6-4267-97EA-5AD7D2BC4E84}" srcOrd="0" destOrd="0" presId="urn:microsoft.com/office/officeart/2005/8/layout/hProcess4"/>
    <dgm:cxn modelId="{3D080EE7-BDF0-495B-A4FB-103A296CD73B}" srcId="{58828492-5CEF-4AFE-95CB-5D7E6A18158B}" destId="{6E7DBE00-7E5B-46F8-BBA0-CF0079A58E82}" srcOrd="1" destOrd="0" parTransId="{6FAC7821-43C2-4A12-9638-E9B1BDE7C8D8}" sibTransId="{65147ED7-18A4-49A5-9AEE-066FB0363316}"/>
    <dgm:cxn modelId="{86F910E7-C9D0-48E5-A3A3-C70127E96FC1}" srcId="{F6D27D1B-CDCB-481F-B8FA-AB31B2A119DE}" destId="{0B00F5A8-A0EF-4111-9D86-004317B4F49E}" srcOrd="0" destOrd="0" parTransId="{EC916B99-8D26-4265-B7BE-BB461C68DA5C}" sibTransId="{CE48C676-980A-4BAC-A3C8-9ABC315DAE51}"/>
    <dgm:cxn modelId="{0C99A0E7-7B5A-462A-BC31-41CB3B1D1005}" type="presOf" srcId="{0E9DE493-19D7-4EC9-97C9-5F26233F1106}" destId="{3960CFF8-4383-4382-8D6D-F2A00F508E8D}" srcOrd="0" destOrd="0" presId="urn:microsoft.com/office/officeart/2005/8/layout/hProcess4"/>
    <dgm:cxn modelId="{0C68F2E9-D20E-4DD0-B6CB-F7DB9484C868}" type="presOf" srcId="{BF381BD4-48DC-48BF-8C18-C307CDD4D490}" destId="{BFE859F2-A9E8-4F95-9161-8EC68F2D30C4}" srcOrd="1" destOrd="1" presId="urn:microsoft.com/office/officeart/2005/8/layout/hProcess4"/>
    <dgm:cxn modelId="{693555EA-C3AF-4DAB-9216-564D3FB8DFFE}" type="presOf" srcId="{1F7F6897-09F1-4932-8DA3-D254146BE874}" destId="{BFE859F2-A9E8-4F95-9161-8EC68F2D30C4}" srcOrd="1" destOrd="2" presId="urn:microsoft.com/office/officeart/2005/8/layout/hProcess4"/>
    <dgm:cxn modelId="{7BE7AED0-385C-460E-A868-06962FF7BF4D}" type="presParOf" srcId="{3960CFF8-4383-4382-8D6D-F2A00F508E8D}" destId="{366CFF54-5C8F-47F9-BFD8-D9AF3EADDA3E}" srcOrd="0" destOrd="0" presId="urn:microsoft.com/office/officeart/2005/8/layout/hProcess4"/>
    <dgm:cxn modelId="{7C708C67-6B57-4F62-BFC8-44484A4BB8C4}" type="presParOf" srcId="{3960CFF8-4383-4382-8D6D-F2A00F508E8D}" destId="{13688FBD-4079-41FE-A6A2-B5B0F293E6BF}" srcOrd="1" destOrd="0" presId="urn:microsoft.com/office/officeart/2005/8/layout/hProcess4"/>
    <dgm:cxn modelId="{697CCE2B-9683-4DC0-A208-89C15D73093F}" type="presParOf" srcId="{3960CFF8-4383-4382-8D6D-F2A00F508E8D}" destId="{224851B6-C14D-49DE-883B-A13003DA4601}" srcOrd="2" destOrd="0" presId="urn:microsoft.com/office/officeart/2005/8/layout/hProcess4"/>
    <dgm:cxn modelId="{FB980B6C-7B77-4691-82C5-788FE8D96E48}" type="presParOf" srcId="{224851B6-C14D-49DE-883B-A13003DA4601}" destId="{1439717B-283C-48FF-AF62-1990F52B6512}" srcOrd="0" destOrd="0" presId="urn:microsoft.com/office/officeart/2005/8/layout/hProcess4"/>
    <dgm:cxn modelId="{77B1C0E7-D435-456C-A00F-39975DCDAA0B}" type="presParOf" srcId="{1439717B-283C-48FF-AF62-1990F52B6512}" destId="{BCCE6711-D1D8-4B2C-917E-41AB5A6114A8}" srcOrd="0" destOrd="0" presId="urn:microsoft.com/office/officeart/2005/8/layout/hProcess4"/>
    <dgm:cxn modelId="{983A13E1-DBFA-4048-8932-72A07B33F957}" type="presParOf" srcId="{1439717B-283C-48FF-AF62-1990F52B6512}" destId="{96015622-8A46-45CF-A72A-2856B699B374}" srcOrd="1" destOrd="0" presId="urn:microsoft.com/office/officeart/2005/8/layout/hProcess4"/>
    <dgm:cxn modelId="{9E4D9DC2-5878-4DF4-8197-C19BA06D0937}" type="presParOf" srcId="{1439717B-283C-48FF-AF62-1990F52B6512}" destId="{BFE859F2-A9E8-4F95-9161-8EC68F2D30C4}" srcOrd="2" destOrd="0" presId="urn:microsoft.com/office/officeart/2005/8/layout/hProcess4"/>
    <dgm:cxn modelId="{5175F6D1-9CB0-4593-BAC3-692D80EF050C}" type="presParOf" srcId="{1439717B-283C-48FF-AF62-1990F52B6512}" destId="{E18C6CF4-EDEB-4539-A36D-E0355B626199}" srcOrd="3" destOrd="0" presId="urn:microsoft.com/office/officeart/2005/8/layout/hProcess4"/>
    <dgm:cxn modelId="{43BDCF09-31AC-43B0-805E-DD1025F260DD}" type="presParOf" srcId="{1439717B-283C-48FF-AF62-1990F52B6512}" destId="{D9FCD5E9-9E94-4534-BAB4-3DB8EB44E7D0}" srcOrd="4" destOrd="0" presId="urn:microsoft.com/office/officeart/2005/8/layout/hProcess4"/>
    <dgm:cxn modelId="{6A5928FD-0A79-4F7E-879C-5F088F4602E9}" type="presParOf" srcId="{224851B6-C14D-49DE-883B-A13003DA4601}" destId="{6A63D16E-EEE6-4267-97EA-5AD7D2BC4E84}" srcOrd="1" destOrd="0" presId="urn:microsoft.com/office/officeart/2005/8/layout/hProcess4"/>
    <dgm:cxn modelId="{1C0B2966-A4D5-49CC-B7F2-A121C5C9817C}" type="presParOf" srcId="{224851B6-C14D-49DE-883B-A13003DA4601}" destId="{59BAED1E-A4FE-4FA3-8716-57917AF47F38}" srcOrd="2" destOrd="0" presId="urn:microsoft.com/office/officeart/2005/8/layout/hProcess4"/>
    <dgm:cxn modelId="{FE2DC098-A539-4BB8-8D74-C108718A6D23}" type="presParOf" srcId="{59BAED1E-A4FE-4FA3-8716-57917AF47F38}" destId="{5C833856-7FAF-4B27-932C-67C7D08339F2}" srcOrd="0" destOrd="0" presId="urn:microsoft.com/office/officeart/2005/8/layout/hProcess4"/>
    <dgm:cxn modelId="{16AAA183-E1A3-4ECF-997A-81333DC4EFCA}" type="presParOf" srcId="{59BAED1E-A4FE-4FA3-8716-57917AF47F38}" destId="{E83793B4-2C5C-4D90-82FA-E5EE4745664D}" srcOrd="1" destOrd="0" presId="urn:microsoft.com/office/officeart/2005/8/layout/hProcess4"/>
    <dgm:cxn modelId="{A310F834-0A95-4F4E-9CFF-8ED098D6F853}" type="presParOf" srcId="{59BAED1E-A4FE-4FA3-8716-57917AF47F38}" destId="{67FFE978-6FBE-4424-80BE-B9E4B4DD0695}" srcOrd="2" destOrd="0" presId="urn:microsoft.com/office/officeart/2005/8/layout/hProcess4"/>
    <dgm:cxn modelId="{FC3C9877-F1AB-4630-B09D-E2422D71C1B2}" type="presParOf" srcId="{59BAED1E-A4FE-4FA3-8716-57917AF47F38}" destId="{029D1FDE-4DD7-4FA5-8C70-0C747477B66C}" srcOrd="3" destOrd="0" presId="urn:microsoft.com/office/officeart/2005/8/layout/hProcess4"/>
    <dgm:cxn modelId="{0C23CC14-2827-4D42-B3F2-24A9658D4CA9}" type="presParOf" srcId="{59BAED1E-A4FE-4FA3-8716-57917AF47F38}" destId="{C2556EF6-41FF-46C6-8829-911BFA533FFE}" srcOrd="4" destOrd="0" presId="urn:microsoft.com/office/officeart/2005/8/layout/hProcess4"/>
    <dgm:cxn modelId="{03B78875-546F-4B9E-B138-1C0FF132346D}" type="presParOf" srcId="{224851B6-C14D-49DE-883B-A13003DA4601}" destId="{DC2A0ADB-DCE3-4BF4-9952-0394865777AC}" srcOrd="3" destOrd="0" presId="urn:microsoft.com/office/officeart/2005/8/layout/hProcess4"/>
    <dgm:cxn modelId="{470A6CA6-A9CE-464F-84DB-5DC13565A2C8}" type="presParOf" srcId="{224851B6-C14D-49DE-883B-A13003DA4601}" destId="{A874A3A3-A340-4ABC-99B5-7529D4415335}" srcOrd="4" destOrd="0" presId="urn:microsoft.com/office/officeart/2005/8/layout/hProcess4"/>
    <dgm:cxn modelId="{F6B1C4DA-988E-4055-9765-306F5A98CD06}" type="presParOf" srcId="{A874A3A3-A340-4ABC-99B5-7529D4415335}" destId="{14032C0B-60AE-432B-A713-F993D1C4BA8F}" srcOrd="0" destOrd="0" presId="urn:microsoft.com/office/officeart/2005/8/layout/hProcess4"/>
    <dgm:cxn modelId="{F9FB30AF-82A1-4872-8383-99625B6C2D69}" type="presParOf" srcId="{A874A3A3-A340-4ABC-99B5-7529D4415335}" destId="{69C28D3B-E083-42DF-9EA0-916CA12125A9}" srcOrd="1" destOrd="0" presId="urn:microsoft.com/office/officeart/2005/8/layout/hProcess4"/>
    <dgm:cxn modelId="{16665CFF-3E48-4ABD-A683-4C6BF569EDAE}" type="presParOf" srcId="{A874A3A3-A340-4ABC-99B5-7529D4415335}" destId="{843715D2-C2C2-41EB-BDA3-21230FBA46DB}" srcOrd="2" destOrd="0" presId="urn:microsoft.com/office/officeart/2005/8/layout/hProcess4"/>
    <dgm:cxn modelId="{A27E2538-F421-4EB9-A2F6-3C451A831951}" type="presParOf" srcId="{A874A3A3-A340-4ABC-99B5-7529D4415335}" destId="{047F5837-10E2-4FFC-A492-DB8A19EF48CA}" srcOrd="3" destOrd="0" presId="urn:microsoft.com/office/officeart/2005/8/layout/hProcess4"/>
    <dgm:cxn modelId="{043CCFDB-C988-4DED-8C9A-2A3B586895E5}" type="presParOf" srcId="{A874A3A3-A340-4ABC-99B5-7529D4415335}" destId="{7D6A154D-27BB-4CCE-9250-BCDD2CD5C383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7CADC81-3AEC-4112-A8A6-3A5E62F61EF8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D8425E1B-8154-4C17-9486-50112D8DE684}">
      <dgm:prSet phldrT="[Texto]"/>
      <dgm:spPr/>
      <dgm:t>
        <a:bodyPr/>
        <a:lstStyle/>
        <a:p>
          <a:r>
            <a:rPr lang="es-ES" b="1" dirty="0">
              <a:solidFill>
                <a:schemeClr val="bg1"/>
              </a:solidFill>
            </a:rPr>
            <a:t>Primer nodo de desplazamiento</a:t>
          </a:r>
        </a:p>
      </dgm:t>
    </dgm:pt>
    <dgm:pt modelId="{CEEDFCC2-D8EE-436C-AF37-64CA2F427D44}" type="parTrans" cxnId="{93B462B6-B2AB-48EE-8B8D-B1CE67B82FE4}">
      <dgm:prSet/>
      <dgm:spPr/>
      <dgm:t>
        <a:bodyPr/>
        <a:lstStyle/>
        <a:p>
          <a:endParaRPr lang="es-ES"/>
        </a:p>
      </dgm:t>
    </dgm:pt>
    <dgm:pt modelId="{F4F4417F-19B5-478F-B189-A55F9B70BF80}" type="sibTrans" cxnId="{93B462B6-B2AB-48EE-8B8D-B1CE67B82FE4}">
      <dgm:prSet/>
      <dgm:spPr/>
      <dgm:t>
        <a:bodyPr/>
        <a:lstStyle/>
        <a:p>
          <a:endParaRPr lang="es-ES"/>
        </a:p>
      </dgm:t>
    </dgm:pt>
    <dgm:pt modelId="{3FFAE409-04A2-4F39-A7CE-1A728F485D7B}">
      <dgm:prSet phldrT="[Texto]"/>
      <dgm:spPr/>
      <dgm:t>
        <a:bodyPr/>
        <a:lstStyle/>
        <a:p>
          <a:pPr algn="l">
            <a:buFont typeface="Arial" panose="020B0604020202020204" pitchFamily="34" charset="0"/>
            <a:buChar char="•"/>
          </a:pPr>
          <a:r>
            <a:rPr lang="es-ES" dirty="0">
              <a:latin typeface="Calibri" panose="020F0502020204030204" pitchFamily="34" charset="0"/>
              <a:cs typeface="Calibri" panose="020F0502020204030204" pitchFamily="34" charset="0"/>
            </a:rPr>
            <a:t>Sin operación remota.</a:t>
          </a:r>
        </a:p>
      </dgm:t>
    </dgm:pt>
    <dgm:pt modelId="{35291769-FC29-45DD-B974-A1AA8D589372}" type="parTrans" cxnId="{6E44DAF5-F922-4D47-8A93-559596EFAF17}">
      <dgm:prSet/>
      <dgm:spPr/>
      <dgm:t>
        <a:bodyPr/>
        <a:lstStyle/>
        <a:p>
          <a:endParaRPr lang="es-ES"/>
        </a:p>
      </dgm:t>
    </dgm:pt>
    <dgm:pt modelId="{137B53F1-97B3-4DD0-9379-82483E6C0159}" type="sibTrans" cxnId="{6E44DAF5-F922-4D47-8A93-559596EFAF17}">
      <dgm:prSet/>
      <dgm:spPr/>
      <dgm:t>
        <a:bodyPr/>
        <a:lstStyle/>
        <a:p>
          <a:endParaRPr lang="es-ES"/>
        </a:p>
      </dgm:t>
    </dgm:pt>
    <dgm:pt modelId="{9DEDBC51-A9C5-4454-AA0F-D417AFFBC521}">
      <dgm:prSet phldrT="[Texto]"/>
      <dgm:spPr/>
      <dgm:t>
        <a:bodyPr/>
        <a:lstStyle/>
        <a:p>
          <a:pPr algn="l"/>
          <a:r>
            <a:rPr lang="es-ES" dirty="0">
              <a:latin typeface="Calibri" panose="020F0502020204030204" pitchFamily="34" charset="0"/>
              <a:cs typeface="Calibri" panose="020F0502020204030204" pitchFamily="34" charset="0"/>
            </a:rPr>
            <a:t>Se actualiza posición en función de la posición y frecuencia del bucle.</a:t>
          </a:r>
        </a:p>
      </dgm:t>
    </dgm:pt>
    <dgm:pt modelId="{D665B93F-425E-40FF-9E15-77F54E477E11}" type="parTrans" cxnId="{A13B77C4-1D85-43CA-9E7E-FFE033D4F061}">
      <dgm:prSet/>
      <dgm:spPr/>
      <dgm:t>
        <a:bodyPr/>
        <a:lstStyle/>
        <a:p>
          <a:endParaRPr lang="es-ES"/>
        </a:p>
      </dgm:t>
    </dgm:pt>
    <dgm:pt modelId="{88C12B23-5A9B-41A7-B353-8B85901E9331}" type="sibTrans" cxnId="{A13B77C4-1D85-43CA-9E7E-FFE033D4F061}">
      <dgm:prSet/>
      <dgm:spPr/>
      <dgm:t>
        <a:bodyPr/>
        <a:lstStyle/>
        <a:p>
          <a:endParaRPr lang="es-ES"/>
        </a:p>
      </dgm:t>
    </dgm:pt>
    <dgm:pt modelId="{C45C2129-CE6D-4EF4-952B-5192672E489B}">
      <dgm:prSet phldrT="[Texto]"/>
      <dgm:spPr/>
      <dgm:t>
        <a:bodyPr/>
        <a:lstStyle/>
        <a:p>
          <a:r>
            <a:rPr lang="es-ES" b="1" dirty="0">
              <a:solidFill>
                <a:schemeClr val="bg1"/>
              </a:solidFill>
            </a:rPr>
            <a:t>Nodo de operación telemática (iostream)</a:t>
          </a:r>
        </a:p>
      </dgm:t>
    </dgm:pt>
    <dgm:pt modelId="{379D56F4-6C24-4C48-9C64-43E02FDC2C46}" type="parTrans" cxnId="{38DE9DC3-9AD8-4275-9393-765DC4F562E5}">
      <dgm:prSet/>
      <dgm:spPr/>
      <dgm:t>
        <a:bodyPr/>
        <a:lstStyle/>
        <a:p>
          <a:endParaRPr lang="es-ES"/>
        </a:p>
      </dgm:t>
    </dgm:pt>
    <dgm:pt modelId="{7C8A2E38-E12A-4B7D-8B10-ABA721ACC312}" type="sibTrans" cxnId="{38DE9DC3-9AD8-4275-9393-765DC4F562E5}">
      <dgm:prSet/>
      <dgm:spPr/>
      <dgm:t>
        <a:bodyPr/>
        <a:lstStyle/>
        <a:p>
          <a:endParaRPr lang="es-ES"/>
        </a:p>
      </dgm:t>
    </dgm:pt>
    <dgm:pt modelId="{7BFD0526-609B-4CE3-BFDF-CF364700C16B}">
      <dgm:prSet phldrT="[Texto]"/>
      <dgm:spPr/>
      <dgm:t>
        <a:bodyPr/>
        <a:lstStyle/>
        <a:p>
          <a:pPr algn="l"/>
          <a:r>
            <a:rPr lang="es-ES" dirty="0">
              <a:latin typeface="Calibri" panose="020F0502020204030204" pitchFamily="34" charset="0"/>
              <a:cs typeface="Calibri" panose="020F0502020204030204" pitchFamily="34" charset="0"/>
            </a:rPr>
            <a:t>Permite mover el robot </a:t>
          </a:r>
          <a:r>
            <a:rPr lang="es-ES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rPr>
            <a:t>mediante el teclado</a:t>
          </a:r>
          <a:r>
            <a:rPr lang="es-ES" dirty="0">
              <a:latin typeface="Calibri" panose="020F0502020204030204" pitchFamily="34" charset="0"/>
              <a:cs typeface="Calibri" panose="020F0502020204030204" pitchFamily="34" charset="0"/>
            </a:rPr>
            <a:t>.</a:t>
          </a:r>
        </a:p>
      </dgm:t>
    </dgm:pt>
    <dgm:pt modelId="{1E93F229-BB08-4426-9894-E1FE4E67BD6B}" type="parTrans" cxnId="{5F4CFDD2-ADA3-4861-A874-CC44ABA46924}">
      <dgm:prSet/>
      <dgm:spPr/>
      <dgm:t>
        <a:bodyPr/>
        <a:lstStyle/>
        <a:p>
          <a:endParaRPr lang="es-ES"/>
        </a:p>
      </dgm:t>
    </dgm:pt>
    <dgm:pt modelId="{9F11F062-07CB-4296-AB21-5405EAD373C8}" type="sibTrans" cxnId="{5F4CFDD2-ADA3-4861-A874-CC44ABA46924}">
      <dgm:prSet/>
      <dgm:spPr/>
      <dgm:t>
        <a:bodyPr/>
        <a:lstStyle/>
        <a:p>
          <a:endParaRPr lang="es-ES"/>
        </a:p>
      </dgm:t>
    </dgm:pt>
    <dgm:pt modelId="{8BF75A3E-2C37-4EF0-9760-942B0649B4BB}">
      <dgm:prSet phldrT="[Texto]"/>
      <dgm:spPr/>
      <dgm:t>
        <a:bodyPr/>
        <a:lstStyle/>
        <a:p>
          <a:pPr algn="l"/>
          <a:r>
            <a:rPr lang="es-ES" dirty="0">
              <a:latin typeface="Calibri" panose="020F0502020204030204" pitchFamily="34" charset="0"/>
              <a:cs typeface="Calibri" panose="020F0502020204030204" pitchFamily="34" charset="0"/>
            </a:rPr>
            <a:t>Se produce el desplazamiento mediante pequeñas modificaciones en la posición.</a:t>
          </a:r>
        </a:p>
      </dgm:t>
    </dgm:pt>
    <dgm:pt modelId="{17C7B807-3141-42E6-9062-F9AD1CFA86D6}" type="parTrans" cxnId="{7EC00DE9-A519-4C7B-948C-D54AF29B045E}">
      <dgm:prSet/>
      <dgm:spPr/>
      <dgm:t>
        <a:bodyPr/>
        <a:lstStyle/>
        <a:p>
          <a:endParaRPr lang="es-ES"/>
        </a:p>
      </dgm:t>
    </dgm:pt>
    <dgm:pt modelId="{899A4E9D-363A-4494-99C4-8891643CF421}" type="sibTrans" cxnId="{7EC00DE9-A519-4C7B-948C-D54AF29B045E}">
      <dgm:prSet/>
      <dgm:spPr/>
      <dgm:t>
        <a:bodyPr/>
        <a:lstStyle/>
        <a:p>
          <a:endParaRPr lang="es-ES"/>
        </a:p>
      </dgm:t>
    </dgm:pt>
    <dgm:pt modelId="{66BA2BAD-80E5-4D74-8DC1-ED880712CB2C}">
      <dgm:prSet phldrT="[Texto]"/>
      <dgm:spPr/>
      <dgm:t>
        <a:bodyPr/>
        <a:lstStyle/>
        <a:p>
          <a:r>
            <a:rPr lang="es-ES" b="1" dirty="0">
              <a:solidFill>
                <a:schemeClr val="bg1"/>
              </a:solidFill>
            </a:rPr>
            <a:t>Nodo de operación telemática (Curses)</a:t>
          </a:r>
        </a:p>
      </dgm:t>
    </dgm:pt>
    <dgm:pt modelId="{DACD568B-4036-440B-807F-843EB6BB8944}" type="parTrans" cxnId="{E173C603-DFE3-4CF0-ABC5-B161E51CA90C}">
      <dgm:prSet/>
      <dgm:spPr/>
      <dgm:t>
        <a:bodyPr/>
        <a:lstStyle/>
        <a:p>
          <a:endParaRPr lang="es-ES"/>
        </a:p>
      </dgm:t>
    </dgm:pt>
    <dgm:pt modelId="{DB3E87E6-1D67-4190-880C-A724324B9FFF}" type="sibTrans" cxnId="{E173C603-DFE3-4CF0-ABC5-B161E51CA90C}">
      <dgm:prSet/>
      <dgm:spPr/>
      <dgm:t>
        <a:bodyPr/>
        <a:lstStyle/>
        <a:p>
          <a:endParaRPr lang="es-ES"/>
        </a:p>
      </dgm:t>
    </dgm:pt>
    <dgm:pt modelId="{232661E6-8503-4F31-AF0E-65055091E739}">
      <dgm:prSet phldrT="[Texto]"/>
      <dgm:spPr/>
      <dgm:t>
        <a:bodyPr/>
        <a:lstStyle/>
        <a:p>
          <a:pPr algn="l"/>
          <a:r>
            <a:rPr lang="es-ES" dirty="0">
              <a:latin typeface="Calibri" panose="020F0502020204030204" pitchFamily="34" charset="0"/>
              <a:cs typeface="Calibri" panose="020F0502020204030204" pitchFamily="34" charset="0"/>
            </a:rPr>
            <a:t>Permite mover el robot mediante el teclado.</a:t>
          </a:r>
        </a:p>
      </dgm:t>
    </dgm:pt>
    <dgm:pt modelId="{AAAA10B5-03AE-4765-8C3A-F1A3C192B832}" type="parTrans" cxnId="{9D0223D6-6A0F-45B6-980D-49A923C7495A}">
      <dgm:prSet/>
      <dgm:spPr/>
      <dgm:t>
        <a:bodyPr/>
        <a:lstStyle/>
        <a:p>
          <a:endParaRPr lang="es-ES"/>
        </a:p>
      </dgm:t>
    </dgm:pt>
    <dgm:pt modelId="{F0275058-6B44-4C6E-868E-02398F481EC2}" type="sibTrans" cxnId="{9D0223D6-6A0F-45B6-980D-49A923C7495A}">
      <dgm:prSet/>
      <dgm:spPr/>
      <dgm:t>
        <a:bodyPr/>
        <a:lstStyle/>
        <a:p>
          <a:endParaRPr lang="es-ES"/>
        </a:p>
      </dgm:t>
    </dgm:pt>
    <dgm:pt modelId="{FBDAC683-93E5-46CB-BD7D-7EB3B318905C}">
      <dgm:prSet phldrT="[Texto]"/>
      <dgm:spPr/>
      <dgm:t>
        <a:bodyPr/>
        <a:lstStyle/>
        <a:p>
          <a:pPr algn="l"/>
          <a:r>
            <a:rPr lang="es-ES" dirty="0">
              <a:latin typeface="Calibri" panose="020F0502020204030204" pitchFamily="34" charset="0"/>
              <a:cs typeface="Calibri" panose="020F0502020204030204" pitchFamily="34" charset="0"/>
            </a:rPr>
            <a:t>Se produce el desplazamiento mediante pequeñas modificaciones en la posición.</a:t>
          </a:r>
        </a:p>
      </dgm:t>
    </dgm:pt>
    <dgm:pt modelId="{451E0D8C-4354-496C-BF11-1E99D6056C15}" type="parTrans" cxnId="{4DF38388-E7B5-4CBC-9091-F161D59739C5}">
      <dgm:prSet/>
      <dgm:spPr/>
      <dgm:t>
        <a:bodyPr/>
        <a:lstStyle/>
        <a:p>
          <a:endParaRPr lang="es-ES"/>
        </a:p>
      </dgm:t>
    </dgm:pt>
    <dgm:pt modelId="{3E0D0EE1-7525-4641-B575-29F56A16D241}" type="sibTrans" cxnId="{4DF38388-E7B5-4CBC-9091-F161D59739C5}">
      <dgm:prSet/>
      <dgm:spPr/>
      <dgm:t>
        <a:bodyPr/>
        <a:lstStyle/>
        <a:p>
          <a:endParaRPr lang="es-ES"/>
        </a:p>
      </dgm:t>
    </dgm:pt>
    <dgm:pt modelId="{ED6156FC-22D0-4B36-B26B-9C4E9B8D8D6B}">
      <dgm:prSet phldrT="[Texto]"/>
      <dgm:spPr/>
      <dgm:t>
        <a:bodyPr/>
        <a:lstStyle/>
        <a:p>
          <a:pPr algn="l"/>
          <a:r>
            <a:rPr lang="es-ES" dirty="0">
              <a:latin typeface="Calibri" panose="020F0502020204030204" pitchFamily="34" charset="0"/>
              <a:cs typeface="Calibri" panose="020F0502020204030204" pitchFamily="34" charset="0"/>
            </a:rPr>
            <a:t>Se captan eventos del teclado mediante iostream.</a:t>
          </a:r>
        </a:p>
      </dgm:t>
    </dgm:pt>
    <dgm:pt modelId="{F150F0BA-54F2-4363-A8A1-4C19F9B56533}" type="parTrans" cxnId="{F875CEDA-774A-496E-9842-2309F4FB1E34}">
      <dgm:prSet/>
      <dgm:spPr/>
      <dgm:t>
        <a:bodyPr/>
        <a:lstStyle/>
        <a:p>
          <a:endParaRPr lang="es-ES"/>
        </a:p>
      </dgm:t>
    </dgm:pt>
    <dgm:pt modelId="{9495C3FE-B69E-40CA-8BCB-E9241DA53D50}" type="sibTrans" cxnId="{F875CEDA-774A-496E-9842-2309F4FB1E34}">
      <dgm:prSet/>
      <dgm:spPr/>
      <dgm:t>
        <a:bodyPr/>
        <a:lstStyle/>
        <a:p>
          <a:endParaRPr lang="es-ES"/>
        </a:p>
      </dgm:t>
    </dgm:pt>
    <dgm:pt modelId="{F704279A-2B8D-41E0-B52F-F210E34DE793}">
      <dgm:prSet phldrT="[Texto]"/>
      <dgm:spPr/>
      <dgm:t>
        <a:bodyPr/>
        <a:lstStyle/>
        <a:p>
          <a:pPr algn="l"/>
          <a:r>
            <a:rPr lang="es-ES" dirty="0" err="1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rPr>
            <a:t>Enter</a:t>
          </a:r>
          <a:r>
            <a:rPr lang="es-ES" dirty="0">
              <a:latin typeface="Calibri" panose="020F0502020204030204" pitchFamily="34" charset="0"/>
              <a:cs typeface="Calibri" panose="020F0502020204030204" pitchFamily="34" charset="0"/>
            </a:rPr>
            <a:t> cada vez que se introduce un comando.</a:t>
          </a:r>
        </a:p>
      </dgm:t>
    </dgm:pt>
    <dgm:pt modelId="{DED1F3C2-DD38-4E69-9270-27209FB94067}" type="parTrans" cxnId="{ED4AB0B7-3AC2-4661-A7AE-394CAC40C345}">
      <dgm:prSet/>
      <dgm:spPr/>
      <dgm:t>
        <a:bodyPr/>
        <a:lstStyle/>
        <a:p>
          <a:endParaRPr lang="es-ES"/>
        </a:p>
      </dgm:t>
    </dgm:pt>
    <dgm:pt modelId="{60292747-B48D-4528-81F7-412FDB0A0041}" type="sibTrans" cxnId="{ED4AB0B7-3AC2-4661-A7AE-394CAC40C345}">
      <dgm:prSet/>
      <dgm:spPr/>
      <dgm:t>
        <a:bodyPr/>
        <a:lstStyle/>
        <a:p>
          <a:endParaRPr lang="es-ES"/>
        </a:p>
      </dgm:t>
    </dgm:pt>
    <dgm:pt modelId="{099C76CF-E59A-4EF6-B79E-05B6106D5114}">
      <dgm:prSet phldrT="[Texto]"/>
      <dgm:spPr/>
      <dgm:t>
        <a:bodyPr/>
        <a:lstStyle/>
        <a:p>
          <a:pPr algn="l"/>
          <a:r>
            <a:rPr lang="es-ES" dirty="0">
              <a:latin typeface="Calibri" panose="020F0502020204030204" pitchFamily="34" charset="0"/>
              <a:cs typeface="Calibri" panose="020F0502020204030204" pitchFamily="34" charset="0"/>
            </a:rPr>
            <a:t>Se captan eventos gracias a Curses.</a:t>
          </a:r>
        </a:p>
      </dgm:t>
    </dgm:pt>
    <dgm:pt modelId="{3B08D57E-F511-444F-B98C-DEEE7FE9D38D}" type="parTrans" cxnId="{76A09F81-562B-4CA7-A26E-0108F3C7EA2B}">
      <dgm:prSet/>
      <dgm:spPr/>
      <dgm:t>
        <a:bodyPr/>
        <a:lstStyle/>
        <a:p>
          <a:endParaRPr lang="es-ES"/>
        </a:p>
      </dgm:t>
    </dgm:pt>
    <dgm:pt modelId="{5933C4FF-344D-40BA-AE99-837C57027637}" type="sibTrans" cxnId="{76A09F81-562B-4CA7-A26E-0108F3C7EA2B}">
      <dgm:prSet/>
      <dgm:spPr/>
      <dgm:t>
        <a:bodyPr/>
        <a:lstStyle/>
        <a:p>
          <a:endParaRPr lang="es-ES"/>
        </a:p>
      </dgm:t>
    </dgm:pt>
    <dgm:pt modelId="{0F01CAFC-35C4-41BA-A8D7-93AC8DF89109}">
      <dgm:prSet phldrT="[Texto]"/>
      <dgm:spPr/>
      <dgm:t>
        <a:bodyPr/>
        <a:lstStyle/>
        <a:p>
          <a:pPr algn="l"/>
          <a:r>
            <a:rPr lang="es-ES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rPr>
            <a:t>Raw </a:t>
          </a:r>
          <a:r>
            <a:rPr lang="es-ES" dirty="0" err="1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rPr>
            <a:t>mode</a:t>
          </a:r>
          <a:r>
            <a:rPr lang="es-ES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s-ES" dirty="0">
              <a:latin typeface="Calibri" panose="020F0502020204030204" pitchFamily="34" charset="0"/>
              <a:cs typeface="Calibri" panose="020F0502020204030204" pitchFamily="34" charset="0"/>
            </a:rPr>
            <a:t>-&gt; no es necesario presionar </a:t>
          </a:r>
          <a:r>
            <a:rPr lang="es-ES" dirty="0" err="1">
              <a:latin typeface="Calibri" panose="020F0502020204030204" pitchFamily="34" charset="0"/>
              <a:cs typeface="Calibri" panose="020F0502020204030204" pitchFamily="34" charset="0"/>
            </a:rPr>
            <a:t>enter</a:t>
          </a:r>
          <a:r>
            <a:rPr lang="es-ES" dirty="0">
              <a:latin typeface="Calibri" panose="020F0502020204030204" pitchFamily="34" charset="0"/>
              <a:cs typeface="Calibri" panose="020F0502020204030204" pitchFamily="34" charset="0"/>
            </a:rPr>
            <a:t>.</a:t>
          </a:r>
        </a:p>
      </dgm:t>
    </dgm:pt>
    <dgm:pt modelId="{DEE0DCBE-47D4-4DD0-AAAE-EF577ED82D8E}" type="parTrans" cxnId="{F0817F20-D5FB-4962-9CB2-5FB6C7B4440A}">
      <dgm:prSet/>
      <dgm:spPr/>
      <dgm:t>
        <a:bodyPr/>
        <a:lstStyle/>
        <a:p>
          <a:endParaRPr lang="es-ES"/>
        </a:p>
      </dgm:t>
    </dgm:pt>
    <dgm:pt modelId="{D38CE3E9-8978-4F77-A673-7B6542F901CC}" type="sibTrans" cxnId="{F0817F20-D5FB-4962-9CB2-5FB6C7B4440A}">
      <dgm:prSet/>
      <dgm:spPr/>
      <dgm:t>
        <a:bodyPr/>
        <a:lstStyle/>
        <a:p>
          <a:endParaRPr lang="es-ES"/>
        </a:p>
      </dgm:t>
    </dgm:pt>
    <dgm:pt modelId="{2054FB18-B8C1-4FE1-A4C4-5E194A982EC2}">
      <dgm:prSet phldrT="[Texto]"/>
      <dgm:spPr/>
      <dgm:t>
        <a:bodyPr/>
        <a:lstStyle/>
        <a:p>
          <a:pPr algn="l"/>
          <a:r>
            <a:rPr lang="es-ES" dirty="0">
              <a:latin typeface="Calibri" panose="020F0502020204030204" pitchFamily="34" charset="0"/>
              <a:cs typeface="Calibri" panose="020F0502020204030204" pitchFamily="34" charset="0"/>
            </a:rPr>
            <a:t>Desplazamiento en </a:t>
          </a:r>
          <a:r>
            <a:rPr lang="es-ES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rPr>
            <a:t>los tres ejes.</a:t>
          </a:r>
        </a:p>
      </dgm:t>
    </dgm:pt>
    <dgm:pt modelId="{52A49577-D125-4B07-A5DB-AA82D275F6BE}" type="parTrans" cxnId="{276C77ED-5DCB-4139-936F-31F1ED7E6F33}">
      <dgm:prSet/>
      <dgm:spPr/>
      <dgm:t>
        <a:bodyPr/>
        <a:lstStyle/>
        <a:p>
          <a:endParaRPr lang="es-ES"/>
        </a:p>
      </dgm:t>
    </dgm:pt>
    <dgm:pt modelId="{8E86FF5F-230B-4734-908D-392754EE1D9C}" type="sibTrans" cxnId="{276C77ED-5DCB-4139-936F-31F1ED7E6F33}">
      <dgm:prSet/>
      <dgm:spPr/>
      <dgm:t>
        <a:bodyPr/>
        <a:lstStyle/>
        <a:p>
          <a:endParaRPr lang="es-ES"/>
        </a:p>
      </dgm:t>
    </dgm:pt>
    <dgm:pt modelId="{F9A02C5E-E1F7-4D3F-855C-6E349CBF65ED}">
      <dgm:prSet phldrT="[Texto]"/>
      <dgm:spPr/>
      <dgm:t>
        <a:bodyPr/>
        <a:lstStyle/>
        <a:p>
          <a:pPr algn="l"/>
          <a:r>
            <a:rPr lang="es-ES" dirty="0">
              <a:latin typeface="Calibri" panose="020F0502020204030204" pitchFamily="34" charset="0"/>
              <a:cs typeface="Calibri" panose="020F0502020204030204" pitchFamily="34" charset="0"/>
            </a:rPr>
            <a:t>Desplazamiento en los tres ejes.</a:t>
          </a:r>
        </a:p>
      </dgm:t>
    </dgm:pt>
    <dgm:pt modelId="{0E9BBA1B-ED01-47D5-96A5-6787781EEA46}" type="parTrans" cxnId="{DDC434A9-8B63-46DF-BAC5-6F8B18E32B3F}">
      <dgm:prSet/>
      <dgm:spPr/>
      <dgm:t>
        <a:bodyPr/>
        <a:lstStyle/>
        <a:p>
          <a:endParaRPr lang="es-ES"/>
        </a:p>
      </dgm:t>
    </dgm:pt>
    <dgm:pt modelId="{84FE5F22-4DD4-4DA9-A6B4-D46403027A28}" type="sibTrans" cxnId="{DDC434A9-8B63-46DF-BAC5-6F8B18E32B3F}">
      <dgm:prSet/>
      <dgm:spPr/>
      <dgm:t>
        <a:bodyPr/>
        <a:lstStyle/>
        <a:p>
          <a:endParaRPr lang="es-ES"/>
        </a:p>
      </dgm:t>
    </dgm:pt>
    <dgm:pt modelId="{DA3A17E6-DAD2-4CA5-B7EB-9196C235B988}">
      <dgm:prSet phldrT="[Texto]"/>
      <dgm:spPr/>
      <dgm:t>
        <a:bodyPr/>
        <a:lstStyle/>
        <a:p>
          <a:pPr algn="l">
            <a:buFont typeface="Arial" panose="020B0604020202020204" pitchFamily="34" charset="0"/>
            <a:buChar char="•"/>
          </a:pPr>
          <a:r>
            <a:rPr lang="es-ES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rPr>
            <a:t>Publica</a:t>
          </a:r>
          <a:r>
            <a:rPr lang="es-ES" dirty="0">
              <a:latin typeface="Calibri" panose="020F0502020204030204" pitchFamily="34" charset="0"/>
              <a:cs typeface="Calibri" panose="020F0502020204030204" pitchFamily="34" charset="0"/>
            </a:rPr>
            <a:t> en </a:t>
          </a:r>
          <a:r>
            <a:rPr lang="es-ES" i="1" dirty="0">
              <a:latin typeface="Calibri" panose="020F0502020204030204" pitchFamily="34" charset="0"/>
              <a:cs typeface="Calibri" panose="020F0502020204030204" pitchFamily="34" charset="0"/>
            </a:rPr>
            <a:t>/</a:t>
          </a:r>
          <a:r>
            <a:rPr lang="es-ES" i="1" dirty="0" err="1">
              <a:latin typeface="Calibri" panose="020F0502020204030204" pitchFamily="34" charset="0"/>
              <a:cs typeface="Calibri" panose="020F0502020204030204" pitchFamily="34" charset="0"/>
            </a:rPr>
            <a:t>gazebo</a:t>
          </a:r>
          <a:r>
            <a:rPr lang="es-ES" i="1" dirty="0">
              <a:latin typeface="Calibri" panose="020F0502020204030204" pitchFamily="34" charset="0"/>
              <a:cs typeface="Calibri" panose="020F0502020204030204" pitchFamily="34" charset="0"/>
            </a:rPr>
            <a:t>/</a:t>
          </a:r>
          <a:r>
            <a:rPr lang="es-ES" i="1" dirty="0" err="1">
              <a:latin typeface="Calibri" panose="020F0502020204030204" pitchFamily="34" charset="0"/>
              <a:cs typeface="Calibri" panose="020F0502020204030204" pitchFamily="34" charset="0"/>
            </a:rPr>
            <a:t>set_model_state</a:t>
          </a:r>
          <a:r>
            <a:rPr lang="es-ES" i="1" dirty="0">
              <a:latin typeface="Calibri" panose="020F0502020204030204" pitchFamily="34" charset="0"/>
              <a:cs typeface="Calibri" panose="020F0502020204030204" pitchFamily="34" charset="0"/>
            </a:rPr>
            <a:t>.</a:t>
          </a:r>
          <a:endParaRPr lang="es-ES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0345A612-363C-4D71-8A71-2CD4C397DA70}" type="parTrans" cxnId="{195FE138-5599-473B-8FCF-BF677F40A9AA}">
      <dgm:prSet/>
      <dgm:spPr/>
      <dgm:t>
        <a:bodyPr/>
        <a:lstStyle/>
        <a:p>
          <a:endParaRPr lang="es-ES"/>
        </a:p>
      </dgm:t>
    </dgm:pt>
    <dgm:pt modelId="{3B1E0A88-6E53-4103-9135-6C8CE7985445}" type="sibTrans" cxnId="{195FE138-5599-473B-8FCF-BF677F40A9AA}">
      <dgm:prSet/>
      <dgm:spPr/>
      <dgm:t>
        <a:bodyPr/>
        <a:lstStyle/>
        <a:p>
          <a:endParaRPr lang="es-ES"/>
        </a:p>
      </dgm:t>
    </dgm:pt>
    <dgm:pt modelId="{022018BC-CB94-4DFC-ADBE-3B9BC274E7C1}" type="pres">
      <dgm:prSet presAssocID="{47CADC81-3AEC-4112-A8A6-3A5E62F61EF8}" presName="Name0" presStyleCnt="0">
        <dgm:presLayoutVars>
          <dgm:dir/>
          <dgm:animLvl val="lvl"/>
          <dgm:resizeHandles val="exact"/>
        </dgm:presLayoutVars>
      </dgm:prSet>
      <dgm:spPr/>
    </dgm:pt>
    <dgm:pt modelId="{B952F9E9-FE74-4121-B91D-BD44D395E950}" type="pres">
      <dgm:prSet presAssocID="{D8425E1B-8154-4C17-9486-50112D8DE684}" presName="composite" presStyleCnt="0"/>
      <dgm:spPr/>
    </dgm:pt>
    <dgm:pt modelId="{50802266-5FC1-409C-93C1-1A47EFCB5927}" type="pres">
      <dgm:prSet presAssocID="{D8425E1B-8154-4C17-9486-50112D8DE684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15396EE2-95B6-44A3-8FBD-660C2966C9F9}" type="pres">
      <dgm:prSet presAssocID="{D8425E1B-8154-4C17-9486-50112D8DE684}" presName="desTx" presStyleLbl="alignAccFollowNode1" presStyleIdx="0" presStyleCnt="3">
        <dgm:presLayoutVars>
          <dgm:bulletEnabled val="1"/>
        </dgm:presLayoutVars>
      </dgm:prSet>
      <dgm:spPr/>
    </dgm:pt>
    <dgm:pt modelId="{184284B8-0C77-458C-B5BE-8EA5BE08C9DD}" type="pres">
      <dgm:prSet presAssocID="{F4F4417F-19B5-478F-B189-A55F9B70BF80}" presName="space" presStyleCnt="0"/>
      <dgm:spPr/>
    </dgm:pt>
    <dgm:pt modelId="{D2BE6BD7-2C86-4ECB-BB6C-55FDE7ED66EB}" type="pres">
      <dgm:prSet presAssocID="{C45C2129-CE6D-4EF4-952B-5192672E489B}" presName="composite" presStyleCnt="0"/>
      <dgm:spPr/>
    </dgm:pt>
    <dgm:pt modelId="{16BB6F8A-BCD9-47C7-9267-C6A4AF11C541}" type="pres">
      <dgm:prSet presAssocID="{C45C2129-CE6D-4EF4-952B-5192672E489B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6668942F-D71C-4513-ADCE-1FE2EB1451B9}" type="pres">
      <dgm:prSet presAssocID="{C45C2129-CE6D-4EF4-952B-5192672E489B}" presName="desTx" presStyleLbl="alignAccFollowNode1" presStyleIdx="1" presStyleCnt="3">
        <dgm:presLayoutVars>
          <dgm:bulletEnabled val="1"/>
        </dgm:presLayoutVars>
      </dgm:prSet>
      <dgm:spPr/>
    </dgm:pt>
    <dgm:pt modelId="{7BA5583C-C88D-4FA0-AAE8-AC5B76B46D8E}" type="pres">
      <dgm:prSet presAssocID="{7C8A2E38-E12A-4B7D-8B10-ABA721ACC312}" presName="space" presStyleCnt="0"/>
      <dgm:spPr/>
    </dgm:pt>
    <dgm:pt modelId="{5053AED9-1930-4927-A5E2-E2736697AF83}" type="pres">
      <dgm:prSet presAssocID="{66BA2BAD-80E5-4D74-8DC1-ED880712CB2C}" presName="composite" presStyleCnt="0"/>
      <dgm:spPr/>
    </dgm:pt>
    <dgm:pt modelId="{1EFBE5A8-519F-4AEF-A62E-FE752D1D5D9D}" type="pres">
      <dgm:prSet presAssocID="{66BA2BAD-80E5-4D74-8DC1-ED880712CB2C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F90D0C67-6F0D-4064-BB36-198E07C76278}" type="pres">
      <dgm:prSet presAssocID="{66BA2BAD-80E5-4D74-8DC1-ED880712CB2C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E173C603-DFE3-4CF0-ABC5-B161E51CA90C}" srcId="{47CADC81-3AEC-4112-A8A6-3A5E62F61EF8}" destId="{66BA2BAD-80E5-4D74-8DC1-ED880712CB2C}" srcOrd="2" destOrd="0" parTransId="{DACD568B-4036-440B-807F-843EB6BB8944}" sibTransId="{DB3E87E6-1D67-4190-880C-A724324B9FFF}"/>
    <dgm:cxn modelId="{B3001408-BC18-4461-BDDA-35D80EB01377}" type="presOf" srcId="{ED6156FC-22D0-4B36-B26B-9C4E9B8D8D6B}" destId="{6668942F-D71C-4513-ADCE-1FE2EB1451B9}" srcOrd="0" destOrd="3" presId="urn:microsoft.com/office/officeart/2005/8/layout/hList1"/>
    <dgm:cxn modelId="{F527AD08-DB63-4700-95B0-5132316062DF}" type="presOf" srcId="{FBDAC683-93E5-46CB-BD7D-7EB3B318905C}" destId="{F90D0C67-6F0D-4064-BB36-198E07C76278}" srcOrd="0" destOrd="2" presId="urn:microsoft.com/office/officeart/2005/8/layout/hList1"/>
    <dgm:cxn modelId="{1C4F1517-3348-47F3-94B5-1076A6AED02C}" type="presOf" srcId="{3FFAE409-04A2-4F39-A7CE-1A728F485D7B}" destId="{15396EE2-95B6-44A3-8FBD-660C2966C9F9}" srcOrd="0" destOrd="0" presId="urn:microsoft.com/office/officeart/2005/8/layout/hList1"/>
    <dgm:cxn modelId="{1243A01E-C47B-4597-A18E-C61C4F1CFE6E}" type="presOf" srcId="{D8425E1B-8154-4C17-9486-50112D8DE684}" destId="{50802266-5FC1-409C-93C1-1A47EFCB5927}" srcOrd="0" destOrd="0" presId="urn:microsoft.com/office/officeart/2005/8/layout/hList1"/>
    <dgm:cxn modelId="{F0817F20-D5FB-4962-9CB2-5FB6C7B4440A}" srcId="{66BA2BAD-80E5-4D74-8DC1-ED880712CB2C}" destId="{0F01CAFC-35C4-41BA-A8D7-93AC8DF89109}" srcOrd="4" destOrd="0" parTransId="{DEE0DCBE-47D4-4DD0-AAAE-EF577ED82D8E}" sibTransId="{D38CE3E9-8978-4F77-A673-7B6542F901CC}"/>
    <dgm:cxn modelId="{195FE138-5599-473B-8FCF-BF677F40A9AA}" srcId="{D8425E1B-8154-4C17-9486-50112D8DE684}" destId="{DA3A17E6-DAD2-4CA5-B7EB-9196C235B988}" srcOrd="1" destOrd="0" parTransId="{0345A612-363C-4D71-8A71-2CD4C397DA70}" sibTransId="{3B1E0A88-6E53-4103-9135-6C8CE7985445}"/>
    <dgm:cxn modelId="{4425363C-2057-4F00-ACD7-4154D85634AB}" type="presOf" srcId="{F9A02C5E-E1F7-4D3F-855C-6E349CBF65ED}" destId="{F90D0C67-6F0D-4064-BB36-198E07C76278}" srcOrd="0" destOrd="1" presId="urn:microsoft.com/office/officeart/2005/8/layout/hList1"/>
    <dgm:cxn modelId="{E3235F5B-5F19-4DB3-9BA4-573AB0EC82E4}" type="presOf" srcId="{66BA2BAD-80E5-4D74-8DC1-ED880712CB2C}" destId="{1EFBE5A8-519F-4AEF-A62E-FE752D1D5D9D}" srcOrd="0" destOrd="0" presId="urn:microsoft.com/office/officeart/2005/8/layout/hList1"/>
    <dgm:cxn modelId="{458D8F5C-B389-42CE-A3FB-F8F347B8C952}" type="presOf" srcId="{232661E6-8503-4F31-AF0E-65055091E739}" destId="{F90D0C67-6F0D-4064-BB36-198E07C76278}" srcOrd="0" destOrd="0" presId="urn:microsoft.com/office/officeart/2005/8/layout/hList1"/>
    <dgm:cxn modelId="{0B9AFE6D-6B4A-403E-A56C-690704D61651}" type="presOf" srcId="{9DEDBC51-A9C5-4454-AA0F-D417AFFBC521}" destId="{15396EE2-95B6-44A3-8FBD-660C2966C9F9}" srcOrd="0" destOrd="2" presId="urn:microsoft.com/office/officeart/2005/8/layout/hList1"/>
    <dgm:cxn modelId="{0225DD6E-E5A8-4BAE-A1A9-3A723EDA5DDA}" type="presOf" srcId="{7BFD0526-609B-4CE3-BFDF-CF364700C16B}" destId="{6668942F-D71C-4513-ADCE-1FE2EB1451B9}" srcOrd="0" destOrd="0" presId="urn:microsoft.com/office/officeart/2005/8/layout/hList1"/>
    <dgm:cxn modelId="{B77DB37B-14F2-40E0-A512-95DA8125D330}" type="presOf" srcId="{099C76CF-E59A-4EF6-B79E-05B6106D5114}" destId="{F90D0C67-6F0D-4064-BB36-198E07C76278}" srcOrd="0" destOrd="3" presId="urn:microsoft.com/office/officeart/2005/8/layout/hList1"/>
    <dgm:cxn modelId="{76A09F81-562B-4CA7-A26E-0108F3C7EA2B}" srcId="{66BA2BAD-80E5-4D74-8DC1-ED880712CB2C}" destId="{099C76CF-E59A-4EF6-B79E-05B6106D5114}" srcOrd="3" destOrd="0" parTransId="{3B08D57E-F511-444F-B98C-DEEE7FE9D38D}" sibTransId="{5933C4FF-344D-40BA-AE99-837C57027637}"/>
    <dgm:cxn modelId="{4DF38388-E7B5-4CBC-9091-F161D59739C5}" srcId="{66BA2BAD-80E5-4D74-8DC1-ED880712CB2C}" destId="{FBDAC683-93E5-46CB-BD7D-7EB3B318905C}" srcOrd="2" destOrd="0" parTransId="{451E0D8C-4354-496C-BF11-1E99D6056C15}" sibTransId="{3E0D0EE1-7525-4641-B575-29F56A16D241}"/>
    <dgm:cxn modelId="{B677C09C-4D6D-49B5-A6F9-4E6C8338D075}" type="presOf" srcId="{8BF75A3E-2C37-4EF0-9760-942B0649B4BB}" destId="{6668942F-D71C-4513-ADCE-1FE2EB1451B9}" srcOrd="0" destOrd="2" presId="urn:microsoft.com/office/officeart/2005/8/layout/hList1"/>
    <dgm:cxn modelId="{2BA4E99C-D692-4EAA-8F36-D871FF11232C}" type="presOf" srcId="{47CADC81-3AEC-4112-A8A6-3A5E62F61EF8}" destId="{022018BC-CB94-4DFC-ADBE-3B9BC274E7C1}" srcOrd="0" destOrd="0" presId="urn:microsoft.com/office/officeart/2005/8/layout/hList1"/>
    <dgm:cxn modelId="{DDC434A9-8B63-46DF-BAC5-6F8B18E32B3F}" srcId="{66BA2BAD-80E5-4D74-8DC1-ED880712CB2C}" destId="{F9A02C5E-E1F7-4D3F-855C-6E349CBF65ED}" srcOrd="1" destOrd="0" parTransId="{0E9BBA1B-ED01-47D5-96A5-6787781EEA46}" sibTransId="{84FE5F22-4DD4-4DA9-A6B4-D46403027A28}"/>
    <dgm:cxn modelId="{4A43A4B1-11F9-4D30-A1A0-7176DC69DC67}" type="presOf" srcId="{DA3A17E6-DAD2-4CA5-B7EB-9196C235B988}" destId="{15396EE2-95B6-44A3-8FBD-660C2966C9F9}" srcOrd="0" destOrd="1" presId="urn:microsoft.com/office/officeart/2005/8/layout/hList1"/>
    <dgm:cxn modelId="{93B462B6-B2AB-48EE-8B8D-B1CE67B82FE4}" srcId="{47CADC81-3AEC-4112-A8A6-3A5E62F61EF8}" destId="{D8425E1B-8154-4C17-9486-50112D8DE684}" srcOrd="0" destOrd="0" parTransId="{CEEDFCC2-D8EE-436C-AF37-64CA2F427D44}" sibTransId="{F4F4417F-19B5-478F-B189-A55F9B70BF80}"/>
    <dgm:cxn modelId="{ED4AB0B7-3AC2-4661-A7AE-394CAC40C345}" srcId="{C45C2129-CE6D-4EF4-952B-5192672E489B}" destId="{F704279A-2B8D-41E0-B52F-F210E34DE793}" srcOrd="4" destOrd="0" parTransId="{DED1F3C2-DD38-4E69-9270-27209FB94067}" sibTransId="{60292747-B48D-4528-81F7-412FDB0A0041}"/>
    <dgm:cxn modelId="{38DE9DC3-9AD8-4275-9393-765DC4F562E5}" srcId="{47CADC81-3AEC-4112-A8A6-3A5E62F61EF8}" destId="{C45C2129-CE6D-4EF4-952B-5192672E489B}" srcOrd="1" destOrd="0" parTransId="{379D56F4-6C24-4C48-9C64-43E02FDC2C46}" sibTransId="{7C8A2E38-E12A-4B7D-8B10-ABA721ACC312}"/>
    <dgm:cxn modelId="{A13B77C4-1D85-43CA-9E7E-FFE033D4F061}" srcId="{D8425E1B-8154-4C17-9486-50112D8DE684}" destId="{9DEDBC51-A9C5-4454-AA0F-D417AFFBC521}" srcOrd="2" destOrd="0" parTransId="{D665B93F-425E-40FF-9E15-77F54E477E11}" sibTransId="{88C12B23-5A9B-41A7-B353-8B85901E9331}"/>
    <dgm:cxn modelId="{3B1DD2CC-36D9-4819-946A-2DB79795B9A2}" type="presOf" srcId="{F704279A-2B8D-41E0-B52F-F210E34DE793}" destId="{6668942F-D71C-4513-ADCE-1FE2EB1451B9}" srcOrd="0" destOrd="4" presId="urn:microsoft.com/office/officeart/2005/8/layout/hList1"/>
    <dgm:cxn modelId="{5F4CFDD2-ADA3-4861-A874-CC44ABA46924}" srcId="{C45C2129-CE6D-4EF4-952B-5192672E489B}" destId="{7BFD0526-609B-4CE3-BFDF-CF364700C16B}" srcOrd="0" destOrd="0" parTransId="{1E93F229-BB08-4426-9894-E1FE4E67BD6B}" sibTransId="{9F11F062-07CB-4296-AB21-5405EAD373C8}"/>
    <dgm:cxn modelId="{A3DF8CD5-104E-4A5D-8E44-AEDA76BBA08E}" type="presOf" srcId="{0F01CAFC-35C4-41BA-A8D7-93AC8DF89109}" destId="{F90D0C67-6F0D-4064-BB36-198E07C76278}" srcOrd="0" destOrd="4" presId="urn:microsoft.com/office/officeart/2005/8/layout/hList1"/>
    <dgm:cxn modelId="{9D0223D6-6A0F-45B6-980D-49A923C7495A}" srcId="{66BA2BAD-80E5-4D74-8DC1-ED880712CB2C}" destId="{232661E6-8503-4F31-AF0E-65055091E739}" srcOrd="0" destOrd="0" parTransId="{AAAA10B5-03AE-4765-8C3A-F1A3C192B832}" sibTransId="{F0275058-6B44-4C6E-868E-02398F481EC2}"/>
    <dgm:cxn modelId="{F875CEDA-774A-496E-9842-2309F4FB1E34}" srcId="{C45C2129-CE6D-4EF4-952B-5192672E489B}" destId="{ED6156FC-22D0-4B36-B26B-9C4E9B8D8D6B}" srcOrd="3" destOrd="0" parTransId="{F150F0BA-54F2-4363-A8A1-4C19F9B56533}" sibTransId="{9495C3FE-B69E-40CA-8BCB-E9241DA53D50}"/>
    <dgm:cxn modelId="{7EC00DE9-A519-4C7B-948C-D54AF29B045E}" srcId="{C45C2129-CE6D-4EF4-952B-5192672E489B}" destId="{8BF75A3E-2C37-4EF0-9760-942B0649B4BB}" srcOrd="2" destOrd="0" parTransId="{17C7B807-3141-42E6-9062-F9AD1CFA86D6}" sibTransId="{899A4E9D-363A-4494-99C4-8891643CF421}"/>
    <dgm:cxn modelId="{276C77ED-5DCB-4139-936F-31F1ED7E6F33}" srcId="{C45C2129-CE6D-4EF4-952B-5192672E489B}" destId="{2054FB18-B8C1-4FE1-A4C4-5E194A982EC2}" srcOrd="1" destOrd="0" parTransId="{52A49577-D125-4B07-A5DB-AA82D275F6BE}" sibTransId="{8E86FF5F-230B-4734-908D-392754EE1D9C}"/>
    <dgm:cxn modelId="{6E44DAF5-F922-4D47-8A93-559596EFAF17}" srcId="{D8425E1B-8154-4C17-9486-50112D8DE684}" destId="{3FFAE409-04A2-4F39-A7CE-1A728F485D7B}" srcOrd="0" destOrd="0" parTransId="{35291769-FC29-45DD-B974-A1AA8D589372}" sibTransId="{137B53F1-97B3-4DD0-9379-82483E6C0159}"/>
    <dgm:cxn modelId="{4AA3B9F7-3D6F-4BB8-8C45-2A62E713A5B9}" type="presOf" srcId="{C45C2129-CE6D-4EF4-952B-5192672E489B}" destId="{16BB6F8A-BCD9-47C7-9267-C6A4AF11C541}" srcOrd="0" destOrd="0" presId="urn:microsoft.com/office/officeart/2005/8/layout/hList1"/>
    <dgm:cxn modelId="{9067B2FF-9471-4154-9A91-C4D96FE8BD38}" type="presOf" srcId="{2054FB18-B8C1-4FE1-A4C4-5E194A982EC2}" destId="{6668942F-D71C-4513-ADCE-1FE2EB1451B9}" srcOrd="0" destOrd="1" presId="urn:microsoft.com/office/officeart/2005/8/layout/hList1"/>
    <dgm:cxn modelId="{69E499F3-75A1-4AA7-9BC2-10C4E7E9341A}" type="presParOf" srcId="{022018BC-CB94-4DFC-ADBE-3B9BC274E7C1}" destId="{B952F9E9-FE74-4121-B91D-BD44D395E950}" srcOrd="0" destOrd="0" presId="urn:microsoft.com/office/officeart/2005/8/layout/hList1"/>
    <dgm:cxn modelId="{0F1D5308-102C-4CDC-BEDF-990B3E536DB4}" type="presParOf" srcId="{B952F9E9-FE74-4121-B91D-BD44D395E950}" destId="{50802266-5FC1-409C-93C1-1A47EFCB5927}" srcOrd="0" destOrd="0" presId="urn:microsoft.com/office/officeart/2005/8/layout/hList1"/>
    <dgm:cxn modelId="{7AF770E8-60EF-41AC-BCC0-68E1A4526911}" type="presParOf" srcId="{B952F9E9-FE74-4121-B91D-BD44D395E950}" destId="{15396EE2-95B6-44A3-8FBD-660C2966C9F9}" srcOrd="1" destOrd="0" presId="urn:microsoft.com/office/officeart/2005/8/layout/hList1"/>
    <dgm:cxn modelId="{2E767FFB-8EA9-4604-BA12-61F6261D9D3D}" type="presParOf" srcId="{022018BC-CB94-4DFC-ADBE-3B9BC274E7C1}" destId="{184284B8-0C77-458C-B5BE-8EA5BE08C9DD}" srcOrd="1" destOrd="0" presId="urn:microsoft.com/office/officeart/2005/8/layout/hList1"/>
    <dgm:cxn modelId="{9E6D19B8-D927-489A-A40F-4A39E052336B}" type="presParOf" srcId="{022018BC-CB94-4DFC-ADBE-3B9BC274E7C1}" destId="{D2BE6BD7-2C86-4ECB-BB6C-55FDE7ED66EB}" srcOrd="2" destOrd="0" presId="urn:microsoft.com/office/officeart/2005/8/layout/hList1"/>
    <dgm:cxn modelId="{8270E399-9B88-45E6-8A91-9EB836624B3D}" type="presParOf" srcId="{D2BE6BD7-2C86-4ECB-BB6C-55FDE7ED66EB}" destId="{16BB6F8A-BCD9-47C7-9267-C6A4AF11C541}" srcOrd="0" destOrd="0" presId="urn:microsoft.com/office/officeart/2005/8/layout/hList1"/>
    <dgm:cxn modelId="{992453D1-BBC1-48DC-ADA2-CB39F1D6976F}" type="presParOf" srcId="{D2BE6BD7-2C86-4ECB-BB6C-55FDE7ED66EB}" destId="{6668942F-D71C-4513-ADCE-1FE2EB1451B9}" srcOrd="1" destOrd="0" presId="urn:microsoft.com/office/officeart/2005/8/layout/hList1"/>
    <dgm:cxn modelId="{DF92F149-4A1F-45A0-AFEC-44B569AE4AED}" type="presParOf" srcId="{022018BC-CB94-4DFC-ADBE-3B9BC274E7C1}" destId="{7BA5583C-C88D-4FA0-AAE8-AC5B76B46D8E}" srcOrd="3" destOrd="0" presId="urn:microsoft.com/office/officeart/2005/8/layout/hList1"/>
    <dgm:cxn modelId="{22706B43-D0CF-48C7-8A9D-238819BE4428}" type="presParOf" srcId="{022018BC-CB94-4DFC-ADBE-3B9BC274E7C1}" destId="{5053AED9-1930-4927-A5E2-E2736697AF83}" srcOrd="4" destOrd="0" presId="urn:microsoft.com/office/officeart/2005/8/layout/hList1"/>
    <dgm:cxn modelId="{81967AC8-D555-43CB-9795-9918158C064D}" type="presParOf" srcId="{5053AED9-1930-4927-A5E2-E2736697AF83}" destId="{1EFBE5A8-519F-4AEF-A62E-FE752D1D5D9D}" srcOrd="0" destOrd="0" presId="urn:microsoft.com/office/officeart/2005/8/layout/hList1"/>
    <dgm:cxn modelId="{EBB7FCD1-4A1E-4604-A9C4-B6F798C14182}" type="presParOf" srcId="{5053AED9-1930-4927-A5E2-E2736697AF83}" destId="{F90D0C67-6F0D-4064-BB36-198E07C76278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EE5AAEA-7097-4FA5-AAF2-F4B63A40DCE0}" type="doc">
      <dgm:prSet loTypeId="urn:microsoft.com/office/officeart/2005/8/layout/gear1" loCatId="process" qsTypeId="urn:microsoft.com/office/officeart/2005/8/quickstyle/simple3" qsCatId="simple" csTypeId="urn:microsoft.com/office/officeart/2005/8/colors/accent1_2" csCatId="accent1" phldr="1"/>
      <dgm:spPr/>
    </dgm:pt>
    <dgm:pt modelId="{C2347A9F-B4AC-49FE-9623-61EE3E6F7D91}">
      <dgm:prSet phldrT="[Texto]"/>
      <dgm:spPr/>
      <dgm:t>
        <a:bodyPr/>
        <a:lstStyle/>
        <a:p>
          <a:r>
            <a:rPr lang="es-ES" dirty="0" err="1"/>
            <a:t>RViz</a:t>
          </a:r>
          <a:endParaRPr lang="es-ES" dirty="0"/>
        </a:p>
      </dgm:t>
    </dgm:pt>
    <dgm:pt modelId="{FC078266-C1DF-4579-A36B-700AAC18915A}" type="parTrans" cxnId="{62A76E17-FEB4-46A2-9753-8596B2929D08}">
      <dgm:prSet/>
      <dgm:spPr/>
      <dgm:t>
        <a:bodyPr/>
        <a:lstStyle/>
        <a:p>
          <a:endParaRPr lang="es-ES"/>
        </a:p>
      </dgm:t>
    </dgm:pt>
    <dgm:pt modelId="{DBCFE155-DD9F-4C59-A4FA-E4B258177C6C}" type="sibTrans" cxnId="{62A76E17-FEB4-46A2-9753-8596B2929D08}">
      <dgm:prSet/>
      <dgm:spPr/>
      <dgm:t>
        <a:bodyPr/>
        <a:lstStyle/>
        <a:p>
          <a:endParaRPr lang="es-ES"/>
        </a:p>
      </dgm:t>
    </dgm:pt>
    <dgm:pt modelId="{21B03D53-9C0C-4513-9AB1-0DDCF4AC7541}">
      <dgm:prSet phldrT="[Texto]"/>
      <dgm:spPr/>
      <dgm:t>
        <a:bodyPr/>
        <a:lstStyle/>
        <a:p>
          <a:r>
            <a:rPr lang="es-ES" dirty="0"/>
            <a:t>Creación de </a:t>
          </a:r>
          <a:r>
            <a:rPr lang="es-ES" dirty="0" err="1"/>
            <a:t>frames</a:t>
          </a:r>
          <a:endParaRPr lang="es-ES" dirty="0"/>
        </a:p>
      </dgm:t>
    </dgm:pt>
    <dgm:pt modelId="{5763F1DC-DC2F-4304-882C-8EFC9D8B1DCB}" type="parTrans" cxnId="{9A7C1957-8FF0-46EF-ABDC-A649EFBC1B54}">
      <dgm:prSet/>
      <dgm:spPr/>
      <dgm:t>
        <a:bodyPr/>
        <a:lstStyle/>
        <a:p>
          <a:endParaRPr lang="es-ES"/>
        </a:p>
      </dgm:t>
    </dgm:pt>
    <dgm:pt modelId="{17E76665-8A97-4A74-B57B-E0871D3F47EF}" type="sibTrans" cxnId="{9A7C1957-8FF0-46EF-ABDC-A649EFBC1B54}">
      <dgm:prSet/>
      <dgm:spPr/>
      <dgm:t>
        <a:bodyPr/>
        <a:lstStyle/>
        <a:p>
          <a:endParaRPr lang="es-ES"/>
        </a:p>
      </dgm:t>
    </dgm:pt>
    <dgm:pt modelId="{C4F0E20F-360C-413B-B7DF-92184E95725A}">
      <dgm:prSet phldrT="[Texto]"/>
      <dgm:spPr/>
      <dgm:t>
        <a:bodyPr/>
        <a:lstStyle/>
        <a:p>
          <a:r>
            <a:rPr lang="es-ES" dirty="0"/>
            <a:t>Nodo de conversión de datos</a:t>
          </a:r>
        </a:p>
      </dgm:t>
    </dgm:pt>
    <dgm:pt modelId="{2795C905-6A22-424C-A36B-16E4263AF7E6}" type="parTrans" cxnId="{7AA5B0D4-F900-4F93-956A-2972C5E7F07F}">
      <dgm:prSet/>
      <dgm:spPr/>
      <dgm:t>
        <a:bodyPr/>
        <a:lstStyle/>
        <a:p>
          <a:endParaRPr lang="es-ES"/>
        </a:p>
      </dgm:t>
    </dgm:pt>
    <dgm:pt modelId="{941D433F-B221-4ABA-9111-0F43F18DA7D9}" type="sibTrans" cxnId="{7AA5B0D4-F900-4F93-956A-2972C5E7F07F}">
      <dgm:prSet/>
      <dgm:spPr/>
      <dgm:t>
        <a:bodyPr/>
        <a:lstStyle/>
        <a:p>
          <a:endParaRPr lang="es-ES"/>
        </a:p>
      </dgm:t>
    </dgm:pt>
    <dgm:pt modelId="{618B0500-19D8-4A9E-A897-08F91D615E9F}" type="pres">
      <dgm:prSet presAssocID="{9EE5AAEA-7097-4FA5-AAF2-F4B63A40DCE0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4B23BC55-C749-4046-8D1D-24B5C79FEA71}" type="pres">
      <dgm:prSet presAssocID="{C2347A9F-B4AC-49FE-9623-61EE3E6F7D91}" presName="gear1" presStyleLbl="node1" presStyleIdx="0" presStyleCnt="3">
        <dgm:presLayoutVars>
          <dgm:chMax val="1"/>
          <dgm:bulletEnabled val="1"/>
        </dgm:presLayoutVars>
      </dgm:prSet>
      <dgm:spPr/>
    </dgm:pt>
    <dgm:pt modelId="{CDDD1F46-CF55-4B47-9C7D-883C8D9051CE}" type="pres">
      <dgm:prSet presAssocID="{C2347A9F-B4AC-49FE-9623-61EE3E6F7D91}" presName="gear1srcNode" presStyleLbl="node1" presStyleIdx="0" presStyleCnt="3"/>
      <dgm:spPr/>
    </dgm:pt>
    <dgm:pt modelId="{AF7D6A52-ADFD-4353-AF8F-D8A09576131B}" type="pres">
      <dgm:prSet presAssocID="{C2347A9F-B4AC-49FE-9623-61EE3E6F7D91}" presName="gear1dstNode" presStyleLbl="node1" presStyleIdx="0" presStyleCnt="3"/>
      <dgm:spPr/>
    </dgm:pt>
    <dgm:pt modelId="{F46F668C-FE44-4FE8-A53A-EF2E69201F7A}" type="pres">
      <dgm:prSet presAssocID="{21B03D53-9C0C-4513-9AB1-0DDCF4AC7541}" presName="gear2" presStyleLbl="node1" presStyleIdx="1" presStyleCnt="3">
        <dgm:presLayoutVars>
          <dgm:chMax val="1"/>
          <dgm:bulletEnabled val="1"/>
        </dgm:presLayoutVars>
      </dgm:prSet>
      <dgm:spPr/>
    </dgm:pt>
    <dgm:pt modelId="{DC070C51-D9F7-46C0-9D5F-D9CB20C10628}" type="pres">
      <dgm:prSet presAssocID="{21B03D53-9C0C-4513-9AB1-0DDCF4AC7541}" presName="gear2srcNode" presStyleLbl="node1" presStyleIdx="1" presStyleCnt="3"/>
      <dgm:spPr/>
    </dgm:pt>
    <dgm:pt modelId="{F43E257C-857E-41DB-922F-CF8CAE606A32}" type="pres">
      <dgm:prSet presAssocID="{21B03D53-9C0C-4513-9AB1-0DDCF4AC7541}" presName="gear2dstNode" presStyleLbl="node1" presStyleIdx="1" presStyleCnt="3"/>
      <dgm:spPr/>
    </dgm:pt>
    <dgm:pt modelId="{23BC88A4-B94E-4320-A171-CA382E6EAC6B}" type="pres">
      <dgm:prSet presAssocID="{C4F0E20F-360C-413B-B7DF-92184E95725A}" presName="gear3" presStyleLbl="node1" presStyleIdx="2" presStyleCnt="3"/>
      <dgm:spPr/>
    </dgm:pt>
    <dgm:pt modelId="{4754AA54-DABB-4F81-8097-51914718960C}" type="pres">
      <dgm:prSet presAssocID="{C4F0E20F-360C-413B-B7DF-92184E95725A}" presName="gear3tx" presStyleLbl="node1" presStyleIdx="2" presStyleCnt="3">
        <dgm:presLayoutVars>
          <dgm:chMax val="1"/>
          <dgm:bulletEnabled val="1"/>
        </dgm:presLayoutVars>
      </dgm:prSet>
      <dgm:spPr/>
    </dgm:pt>
    <dgm:pt modelId="{36FF3B18-E1CA-44D3-A3C5-1E5109505552}" type="pres">
      <dgm:prSet presAssocID="{C4F0E20F-360C-413B-B7DF-92184E95725A}" presName="gear3srcNode" presStyleLbl="node1" presStyleIdx="2" presStyleCnt="3"/>
      <dgm:spPr/>
    </dgm:pt>
    <dgm:pt modelId="{C3CB347F-E76B-4AB5-A24F-B6EED7C0854C}" type="pres">
      <dgm:prSet presAssocID="{C4F0E20F-360C-413B-B7DF-92184E95725A}" presName="gear3dstNode" presStyleLbl="node1" presStyleIdx="2" presStyleCnt="3"/>
      <dgm:spPr/>
    </dgm:pt>
    <dgm:pt modelId="{9282B6BB-84D7-4FEA-BEEE-F58F6769778F}" type="pres">
      <dgm:prSet presAssocID="{DBCFE155-DD9F-4C59-A4FA-E4B258177C6C}" presName="connector1" presStyleLbl="sibTrans2D1" presStyleIdx="0" presStyleCnt="3"/>
      <dgm:spPr/>
    </dgm:pt>
    <dgm:pt modelId="{323A553A-E8C7-4778-8C7D-C2C7ECE6C8B9}" type="pres">
      <dgm:prSet presAssocID="{17E76665-8A97-4A74-B57B-E0871D3F47EF}" presName="connector2" presStyleLbl="sibTrans2D1" presStyleIdx="1" presStyleCnt="3"/>
      <dgm:spPr/>
    </dgm:pt>
    <dgm:pt modelId="{228737DA-3F87-43D2-85EA-7955A0F39E73}" type="pres">
      <dgm:prSet presAssocID="{941D433F-B221-4ABA-9111-0F43F18DA7D9}" presName="connector3" presStyleLbl="sibTrans2D1" presStyleIdx="2" presStyleCnt="3"/>
      <dgm:spPr/>
    </dgm:pt>
  </dgm:ptLst>
  <dgm:cxnLst>
    <dgm:cxn modelId="{4F702503-AF24-4687-ACF5-5E57F25C2D86}" type="presOf" srcId="{C4F0E20F-360C-413B-B7DF-92184E95725A}" destId="{23BC88A4-B94E-4320-A171-CA382E6EAC6B}" srcOrd="0" destOrd="0" presId="urn:microsoft.com/office/officeart/2005/8/layout/gear1"/>
    <dgm:cxn modelId="{62A76E17-FEB4-46A2-9753-8596B2929D08}" srcId="{9EE5AAEA-7097-4FA5-AAF2-F4B63A40DCE0}" destId="{C2347A9F-B4AC-49FE-9623-61EE3E6F7D91}" srcOrd="0" destOrd="0" parTransId="{FC078266-C1DF-4579-A36B-700AAC18915A}" sibTransId="{DBCFE155-DD9F-4C59-A4FA-E4B258177C6C}"/>
    <dgm:cxn modelId="{E4CD493E-E682-4213-8246-0DB112D5173E}" type="presOf" srcId="{21B03D53-9C0C-4513-9AB1-0DDCF4AC7541}" destId="{DC070C51-D9F7-46C0-9D5F-D9CB20C10628}" srcOrd="1" destOrd="0" presId="urn:microsoft.com/office/officeart/2005/8/layout/gear1"/>
    <dgm:cxn modelId="{5D378143-F953-48DF-8508-66B57AA4BC22}" type="presOf" srcId="{17E76665-8A97-4A74-B57B-E0871D3F47EF}" destId="{323A553A-E8C7-4778-8C7D-C2C7ECE6C8B9}" srcOrd="0" destOrd="0" presId="urn:microsoft.com/office/officeart/2005/8/layout/gear1"/>
    <dgm:cxn modelId="{8BD65845-79C3-4434-8EA5-AAA12A902B29}" type="presOf" srcId="{C4F0E20F-360C-413B-B7DF-92184E95725A}" destId="{36FF3B18-E1CA-44D3-A3C5-1E5109505552}" srcOrd="2" destOrd="0" presId="urn:microsoft.com/office/officeart/2005/8/layout/gear1"/>
    <dgm:cxn modelId="{A9AF7C66-ECE2-4A1D-B2BC-62B70A1A3901}" type="presOf" srcId="{C2347A9F-B4AC-49FE-9623-61EE3E6F7D91}" destId="{CDDD1F46-CF55-4B47-9C7D-883C8D9051CE}" srcOrd="1" destOrd="0" presId="urn:microsoft.com/office/officeart/2005/8/layout/gear1"/>
    <dgm:cxn modelId="{9A7C1957-8FF0-46EF-ABDC-A649EFBC1B54}" srcId="{9EE5AAEA-7097-4FA5-AAF2-F4B63A40DCE0}" destId="{21B03D53-9C0C-4513-9AB1-0DDCF4AC7541}" srcOrd="1" destOrd="0" parTransId="{5763F1DC-DC2F-4304-882C-8EFC9D8B1DCB}" sibTransId="{17E76665-8A97-4A74-B57B-E0871D3F47EF}"/>
    <dgm:cxn modelId="{01706394-0FF8-48F4-BD19-481742260DC7}" type="presOf" srcId="{9EE5AAEA-7097-4FA5-AAF2-F4B63A40DCE0}" destId="{618B0500-19D8-4A9E-A897-08F91D615E9F}" srcOrd="0" destOrd="0" presId="urn:microsoft.com/office/officeart/2005/8/layout/gear1"/>
    <dgm:cxn modelId="{19B2EB9D-6235-422F-BE86-A6F7A904815B}" type="presOf" srcId="{941D433F-B221-4ABA-9111-0F43F18DA7D9}" destId="{228737DA-3F87-43D2-85EA-7955A0F39E73}" srcOrd="0" destOrd="0" presId="urn:microsoft.com/office/officeart/2005/8/layout/gear1"/>
    <dgm:cxn modelId="{A32CC79E-5DCA-4D01-B7E9-26E2A4CA9AA7}" type="presOf" srcId="{C4F0E20F-360C-413B-B7DF-92184E95725A}" destId="{C3CB347F-E76B-4AB5-A24F-B6EED7C0854C}" srcOrd="3" destOrd="0" presId="urn:microsoft.com/office/officeart/2005/8/layout/gear1"/>
    <dgm:cxn modelId="{8EB6BFB8-6B0C-45C7-909D-6372D07ED2CC}" type="presOf" srcId="{C2347A9F-B4AC-49FE-9623-61EE3E6F7D91}" destId="{AF7D6A52-ADFD-4353-AF8F-D8A09576131B}" srcOrd="2" destOrd="0" presId="urn:microsoft.com/office/officeart/2005/8/layout/gear1"/>
    <dgm:cxn modelId="{5028F6BD-45FA-4A98-B51E-C159CE088C24}" type="presOf" srcId="{21B03D53-9C0C-4513-9AB1-0DDCF4AC7541}" destId="{F46F668C-FE44-4FE8-A53A-EF2E69201F7A}" srcOrd="0" destOrd="0" presId="urn:microsoft.com/office/officeart/2005/8/layout/gear1"/>
    <dgm:cxn modelId="{7AA5B0D4-F900-4F93-956A-2972C5E7F07F}" srcId="{9EE5AAEA-7097-4FA5-AAF2-F4B63A40DCE0}" destId="{C4F0E20F-360C-413B-B7DF-92184E95725A}" srcOrd="2" destOrd="0" parTransId="{2795C905-6A22-424C-A36B-16E4263AF7E6}" sibTransId="{941D433F-B221-4ABA-9111-0F43F18DA7D9}"/>
    <dgm:cxn modelId="{95097CDF-64E4-47C1-94B2-BE6096EF0152}" type="presOf" srcId="{21B03D53-9C0C-4513-9AB1-0DDCF4AC7541}" destId="{F43E257C-857E-41DB-922F-CF8CAE606A32}" srcOrd="2" destOrd="0" presId="urn:microsoft.com/office/officeart/2005/8/layout/gear1"/>
    <dgm:cxn modelId="{F95998E0-3DAB-40C6-B4E0-869C41276F1F}" type="presOf" srcId="{C2347A9F-B4AC-49FE-9623-61EE3E6F7D91}" destId="{4B23BC55-C749-4046-8D1D-24B5C79FEA71}" srcOrd="0" destOrd="0" presId="urn:microsoft.com/office/officeart/2005/8/layout/gear1"/>
    <dgm:cxn modelId="{20D14EE6-A67B-4E8B-BF05-FC7CA04B7D1C}" type="presOf" srcId="{DBCFE155-DD9F-4C59-A4FA-E4B258177C6C}" destId="{9282B6BB-84D7-4FEA-BEEE-F58F6769778F}" srcOrd="0" destOrd="0" presId="urn:microsoft.com/office/officeart/2005/8/layout/gear1"/>
    <dgm:cxn modelId="{607290FF-3CE6-461A-A31B-6EC9BF292169}" type="presOf" srcId="{C4F0E20F-360C-413B-B7DF-92184E95725A}" destId="{4754AA54-DABB-4F81-8097-51914718960C}" srcOrd="1" destOrd="0" presId="urn:microsoft.com/office/officeart/2005/8/layout/gear1"/>
    <dgm:cxn modelId="{86690ECE-5687-4547-9DD4-7483F663AC0F}" type="presParOf" srcId="{618B0500-19D8-4A9E-A897-08F91D615E9F}" destId="{4B23BC55-C749-4046-8D1D-24B5C79FEA71}" srcOrd="0" destOrd="0" presId="urn:microsoft.com/office/officeart/2005/8/layout/gear1"/>
    <dgm:cxn modelId="{332EE321-D2B7-45BA-BA45-79B6F0F5092C}" type="presParOf" srcId="{618B0500-19D8-4A9E-A897-08F91D615E9F}" destId="{CDDD1F46-CF55-4B47-9C7D-883C8D9051CE}" srcOrd="1" destOrd="0" presId="urn:microsoft.com/office/officeart/2005/8/layout/gear1"/>
    <dgm:cxn modelId="{1065A843-6F6A-450A-998A-7D79FA769700}" type="presParOf" srcId="{618B0500-19D8-4A9E-A897-08F91D615E9F}" destId="{AF7D6A52-ADFD-4353-AF8F-D8A09576131B}" srcOrd="2" destOrd="0" presId="urn:microsoft.com/office/officeart/2005/8/layout/gear1"/>
    <dgm:cxn modelId="{FD28621F-20B9-4429-BD2B-BCA06DB2BB10}" type="presParOf" srcId="{618B0500-19D8-4A9E-A897-08F91D615E9F}" destId="{F46F668C-FE44-4FE8-A53A-EF2E69201F7A}" srcOrd="3" destOrd="0" presId="urn:microsoft.com/office/officeart/2005/8/layout/gear1"/>
    <dgm:cxn modelId="{54DBCAB7-90FD-49FA-9A29-8F2FEFBA6739}" type="presParOf" srcId="{618B0500-19D8-4A9E-A897-08F91D615E9F}" destId="{DC070C51-D9F7-46C0-9D5F-D9CB20C10628}" srcOrd="4" destOrd="0" presId="urn:microsoft.com/office/officeart/2005/8/layout/gear1"/>
    <dgm:cxn modelId="{4DD8CDD8-F912-4FD5-A3F8-319A040F351E}" type="presParOf" srcId="{618B0500-19D8-4A9E-A897-08F91D615E9F}" destId="{F43E257C-857E-41DB-922F-CF8CAE606A32}" srcOrd="5" destOrd="0" presId="urn:microsoft.com/office/officeart/2005/8/layout/gear1"/>
    <dgm:cxn modelId="{986ED30C-2BAB-425C-BEFA-B7C115F34704}" type="presParOf" srcId="{618B0500-19D8-4A9E-A897-08F91D615E9F}" destId="{23BC88A4-B94E-4320-A171-CA382E6EAC6B}" srcOrd="6" destOrd="0" presId="urn:microsoft.com/office/officeart/2005/8/layout/gear1"/>
    <dgm:cxn modelId="{F9C37E12-0B27-4A0A-8836-7BC37D65332F}" type="presParOf" srcId="{618B0500-19D8-4A9E-A897-08F91D615E9F}" destId="{4754AA54-DABB-4F81-8097-51914718960C}" srcOrd="7" destOrd="0" presId="urn:microsoft.com/office/officeart/2005/8/layout/gear1"/>
    <dgm:cxn modelId="{B50DA03B-B669-40BF-9802-458A01455CDE}" type="presParOf" srcId="{618B0500-19D8-4A9E-A897-08F91D615E9F}" destId="{36FF3B18-E1CA-44D3-A3C5-1E5109505552}" srcOrd="8" destOrd="0" presId="urn:microsoft.com/office/officeart/2005/8/layout/gear1"/>
    <dgm:cxn modelId="{B0DD174E-57C3-46DC-8329-FAA8FCF1C9CD}" type="presParOf" srcId="{618B0500-19D8-4A9E-A897-08F91D615E9F}" destId="{C3CB347F-E76B-4AB5-A24F-B6EED7C0854C}" srcOrd="9" destOrd="0" presId="urn:microsoft.com/office/officeart/2005/8/layout/gear1"/>
    <dgm:cxn modelId="{833CB67F-8F2D-45AD-873C-D3EFEA757D88}" type="presParOf" srcId="{618B0500-19D8-4A9E-A897-08F91D615E9F}" destId="{9282B6BB-84D7-4FEA-BEEE-F58F6769778F}" srcOrd="10" destOrd="0" presId="urn:microsoft.com/office/officeart/2005/8/layout/gear1"/>
    <dgm:cxn modelId="{075817DA-B267-4F7B-B711-039FCCD37E05}" type="presParOf" srcId="{618B0500-19D8-4A9E-A897-08F91D615E9F}" destId="{323A553A-E8C7-4778-8C7D-C2C7ECE6C8B9}" srcOrd="11" destOrd="0" presId="urn:microsoft.com/office/officeart/2005/8/layout/gear1"/>
    <dgm:cxn modelId="{5DC92EE2-F431-4D7A-9404-97754668B441}" type="presParOf" srcId="{618B0500-19D8-4A9E-A897-08F91D615E9F}" destId="{228737DA-3F87-43D2-85EA-7955A0F39E73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015622-8A46-45CF-A72A-2856B699B374}">
      <dsp:nvSpPr>
        <dsp:cNvPr id="0" name=""/>
        <dsp:cNvSpPr/>
      </dsp:nvSpPr>
      <dsp:spPr>
        <a:xfrm>
          <a:off x="36244" y="1049273"/>
          <a:ext cx="2444561" cy="201625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3815" tIns="43815" rIns="43815" bIns="43815" numCol="1" spcCol="1270" rtlCol="0" anchor="t" anchorCtr="0">
          <a:noAutofit/>
        </a:bodyPr>
        <a:lstStyle/>
        <a:p>
          <a:pPr marL="228600" lvl="1" indent="-228600" algn="l" defTabSz="10223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2300" kern="1200" noProof="0" dirty="0">
              <a:latin typeface="Calibri" panose="020F0502020204030204" pitchFamily="34" charset="0"/>
              <a:cs typeface="Calibri" panose="020F0502020204030204" pitchFamily="34" charset="0"/>
            </a:rPr>
            <a:t>ROS</a:t>
          </a:r>
        </a:p>
        <a:p>
          <a:pPr marL="228600" lvl="1" indent="-228600" algn="l" defTabSz="10223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2300" kern="1200" noProof="0" dirty="0" err="1">
              <a:latin typeface="Calibri" panose="020F0502020204030204" pitchFamily="34" charset="0"/>
              <a:cs typeface="Calibri" panose="020F0502020204030204" pitchFamily="34" charset="0"/>
            </a:rPr>
            <a:t>Gazebo</a:t>
          </a:r>
          <a:endParaRPr lang="es-ES" sz="2300" kern="1200" noProof="0" dirty="0">
            <a:latin typeface="Calibri" panose="020F0502020204030204" pitchFamily="34" charset="0"/>
            <a:cs typeface="Calibri" panose="020F0502020204030204" pitchFamily="34" charset="0"/>
          </a:endParaRPr>
        </a:p>
        <a:p>
          <a:pPr marL="228600" lvl="1" indent="-228600" algn="l" defTabSz="10223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2300" kern="1200" noProof="0" dirty="0">
              <a:latin typeface="Calibri" panose="020F0502020204030204" pitchFamily="34" charset="0"/>
              <a:cs typeface="Calibri" panose="020F0502020204030204" pitchFamily="34" charset="0"/>
            </a:rPr>
            <a:t>Linux UBUNTU</a:t>
          </a:r>
        </a:p>
      </dsp:txBody>
      <dsp:txXfrm>
        <a:off x="82644" y="1095673"/>
        <a:ext cx="2351761" cy="1491398"/>
      </dsp:txXfrm>
    </dsp:sp>
    <dsp:sp modelId="{6A63D16E-EEE6-4267-97EA-5AD7D2BC4E84}">
      <dsp:nvSpPr>
        <dsp:cNvPr id="0" name=""/>
        <dsp:cNvSpPr/>
      </dsp:nvSpPr>
      <dsp:spPr>
        <a:xfrm>
          <a:off x="1394360" y="1473226"/>
          <a:ext cx="2779003" cy="2779003"/>
        </a:xfrm>
        <a:prstGeom prst="leftCircularArrow">
          <a:avLst>
            <a:gd name="adj1" fmla="val 3451"/>
            <a:gd name="adj2" fmla="val 427731"/>
            <a:gd name="adj3" fmla="val 2203242"/>
            <a:gd name="adj4" fmla="val 9024489"/>
            <a:gd name="adj5" fmla="val 4027"/>
          </a:avLst>
        </a:prstGeom>
        <a:gradFill rotWithShape="0">
          <a:gsLst>
            <a:gs pos="0">
              <a:schemeClr val="accent1">
                <a:shade val="9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9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9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E18C6CF4-EDEB-4539-A36D-E0355B626199}">
      <dsp:nvSpPr>
        <dsp:cNvPr id="0" name=""/>
        <dsp:cNvSpPr/>
      </dsp:nvSpPr>
      <dsp:spPr>
        <a:xfrm>
          <a:off x="579480" y="2633472"/>
          <a:ext cx="2172943" cy="86410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9530" tIns="33020" rIns="49530" bIns="33020" numCol="1" spcCol="1270" rtlCol="0" anchor="ctr" anchorCtr="0">
          <a:noAutofit/>
        </a:bodyPr>
        <a:lstStyle/>
        <a:p>
          <a:pPr marL="0" lvl="0" indent="0" algn="ctr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600" kern="1200" noProof="0" dirty="0">
              <a:latin typeface="Calibri" panose="020F0502020204030204" pitchFamily="34" charset="0"/>
              <a:cs typeface="Calibri" panose="020F0502020204030204" pitchFamily="34" charset="0"/>
            </a:rPr>
            <a:t>Aprendizaje y Adaptación</a:t>
          </a:r>
        </a:p>
      </dsp:txBody>
      <dsp:txXfrm>
        <a:off x="604789" y="2658781"/>
        <a:ext cx="2122325" cy="813490"/>
      </dsp:txXfrm>
    </dsp:sp>
    <dsp:sp modelId="{E83793B4-2C5C-4D90-82FA-E5EE4745664D}">
      <dsp:nvSpPr>
        <dsp:cNvPr id="0" name=""/>
        <dsp:cNvSpPr/>
      </dsp:nvSpPr>
      <dsp:spPr>
        <a:xfrm>
          <a:off x="3209147" y="1049274"/>
          <a:ext cx="2444561" cy="201625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hueOff val="0"/>
              <a:satOff val="0"/>
              <a:lumOff val="0"/>
              <a:alphaOff val="-2000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3815" tIns="43815" rIns="43815" bIns="43815" numCol="1" spcCol="1270" rtlCol="0" anchor="t" anchorCtr="0">
          <a:noAutofit/>
        </a:bodyPr>
        <a:lstStyle/>
        <a:p>
          <a:pPr marL="228600" lvl="1" indent="-228600" algn="l" defTabSz="10223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2300" kern="1200" noProof="0" dirty="0">
              <a:latin typeface="Calibri" panose="020F0502020204030204" pitchFamily="34" charset="0"/>
              <a:cs typeface="Calibri" panose="020F0502020204030204" pitchFamily="34" charset="0"/>
            </a:rPr>
            <a:t>Láser</a:t>
          </a:r>
        </a:p>
        <a:p>
          <a:pPr marL="228600" lvl="1" indent="-228600" algn="l" defTabSz="10223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2300" kern="1200" noProof="0" dirty="0">
              <a:latin typeface="Calibri" panose="020F0502020204030204" pitchFamily="34" charset="0"/>
              <a:cs typeface="Calibri" panose="020F0502020204030204" pitchFamily="34" charset="0"/>
            </a:rPr>
            <a:t>Movimiento</a:t>
          </a:r>
        </a:p>
        <a:p>
          <a:pPr marL="228600" lvl="1" indent="-228600" algn="l" defTabSz="10223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2300" kern="1200" noProof="0" dirty="0">
              <a:latin typeface="Calibri" panose="020F0502020204030204" pitchFamily="34" charset="0"/>
              <a:cs typeface="Calibri" panose="020F0502020204030204" pitchFamily="34" charset="0"/>
            </a:rPr>
            <a:t>Minas</a:t>
          </a:r>
        </a:p>
      </dsp:txBody>
      <dsp:txXfrm>
        <a:off x="3255547" y="1527728"/>
        <a:ext cx="2351761" cy="1491398"/>
      </dsp:txXfrm>
    </dsp:sp>
    <dsp:sp modelId="{DC2A0ADB-DCE3-4BF4-9952-0394865777AC}">
      <dsp:nvSpPr>
        <dsp:cNvPr id="0" name=""/>
        <dsp:cNvSpPr/>
      </dsp:nvSpPr>
      <dsp:spPr>
        <a:xfrm>
          <a:off x="4546892" y="-216486"/>
          <a:ext cx="3091364" cy="3091364"/>
        </a:xfrm>
        <a:prstGeom prst="circularArrow">
          <a:avLst>
            <a:gd name="adj1" fmla="val 3103"/>
            <a:gd name="adj2" fmla="val 381347"/>
            <a:gd name="adj3" fmla="val 19443143"/>
            <a:gd name="adj4" fmla="val 12575511"/>
            <a:gd name="adj5" fmla="val 3620"/>
          </a:avLst>
        </a:prstGeom>
        <a:gradFill rotWithShape="0">
          <a:gsLst>
            <a:gs pos="0">
              <a:schemeClr val="accent1">
                <a:shade val="90000"/>
                <a:hueOff val="361868"/>
                <a:satOff val="12502"/>
                <a:lumOff val="2450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90000"/>
                <a:hueOff val="361868"/>
                <a:satOff val="12502"/>
                <a:lumOff val="2450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90000"/>
                <a:hueOff val="361868"/>
                <a:satOff val="12502"/>
                <a:lumOff val="2450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029D1FDE-4DD7-4FA5-8C70-0C747477B66C}">
      <dsp:nvSpPr>
        <dsp:cNvPr id="0" name=""/>
        <dsp:cNvSpPr/>
      </dsp:nvSpPr>
      <dsp:spPr>
        <a:xfrm>
          <a:off x="3752383" y="617220"/>
          <a:ext cx="2172943" cy="86410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20000"/>
                <a:satMod val="103000"/>
                <a:lumMod val="102000"/>
                <a:tint val="94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-20000"/>
                <a:satMod val="110000"/>
                <a:lumMod val="100000"/>
                <a:shade val="10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2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9530" tIns="33020" rIns="49530" bIns="33020" numCol="1" spcCol="1270" rtlCol="0" anchor="ctr" anchorCtr="0">
          <a:noAutofit/>
        </a:bodyPr>
        <a:lstStyle/>
        <a:p>
          <a:pPr marL="0" lvl="0" indent="0" algn="ctr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600" kern="1200" noProof="0" dirty="0">
              <a:latin typeface="Calibri" panose="020F0502020204030204" pitchFamily="34" charset="0"/>
              <a:cs typeface="Calibri" panose="020F0502020204030204" pitchFamily="34" charset="0"/>
            </a:rPr>
            <a:t>Programación</a:t>
          </a:r>
        </a:p>
      </dsp:txBody>
      <dsp:txXfrm>
        <a:off x="3777692" y="642529"/>
        <a:ext cx="2122325" cy="813490"/>
      </dsp:txXfrm>
    </dsp:sp>
    <dsp:sp modelId="{69C28D3B-E083-42DF-9EA0-916CA12125A9}">
      <dsp:nvSpPr>
        <dsp:cNvPr id="0" name=""/>
        <dsp:cNvSpPr/>
      </dsp:nvSpPr>
      <dsp:spPr>
        <a:xfrm>
          <a:off x="6382050" y="1049273"/>
          <a:ext cx="2444561" cy="201625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hueOff val="0"/>
              <a:satOff val="0"/>
              <a:lumOff val="0"/>
              <a:alphaOff val="-4000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3815" tIns="43815" rIns="43815" bIns="43815" numCol="1" spcCol="1270" rtlCol="0" anchor="t" anchorCtr="0">
          <a:noAutofit/>
        </a:bodyPr>
        <a:lstStyle/>
        <a:p>
          <a:pPr marL="228600" lvl="1" indent="-228600" algn="l" defTabSz="10223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2300" kern="1200" noProof="0" dirty="0">
              <a:latin typeface="Calibri" panose="020F0502020204030204" pitchFamily="34" charset="0"/>
              <a:cs typeface="Calibri" panose="020F0502020204030204" pitchFamily="34" charset="0"/>
            </a:rPr>
            <a:t>Búsqueda</a:t>
          </a:r>
        </a:p>
        <a:p>
          <a:pPr marL="228600" lvl="1" indent="-228600" algn="l" defTabSz="10223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2300" kern="1200" noProof="0" dirty="0" err="1">
              <a:latin typeface="Calibri" panose="020F0502020204030204" pitchFamily="34" charset="0"/>
              <a:cs typeface="Calibri" panose="020F0502020204030204" pitchFamily="34" charset="0"/>
            </a:rPr>
            <a:t>Frames</a:t>
          </a:r>
          <a:endParaRPr lang="es-ES" sz="2300" kern="1200" noProof="0" dirty="0">
            <a:latin typeface="Calibri" panose="020F0502020204030204" pitchFamily="34" charset="0"/>
            <a:cs typeface="Calibri" panose="020F0502020204030204" pitchFamily="34" charset="0"/>
          </a:endParaRPr>
        </a:p>
        <a:p>
          <a:pPr marL="228600" lvl="1" indent="-228600" algn="l" defTabSz="10223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2300" kern="1200" noProof="0" dirty="0">
              <a:latin typeface="Calibri" panose="020F0502020204030204" pitchFamily="34" charset="0"/>
              <a:cs typeface="Calibri" panose="020F0502020204030204" pitchFamily="34" charset="0"/>
            </a:rPr>
            <a:t>Tratado de datos</a:t>
          </a:r>
        </a:p>
      </dsp:txBody>
      <dsp:txXfrm>
        <a:off x="6428450" y="1095673"/>
        <a:ext cx="2351761" cy="1491398"/>
      </dsp:txXfrm>
    </dsp:sp>
    <dsp:sp modelId="{047F5837-10E2-4FFC-A492-DB8A19EF48CA}">
      <dsp:nvSpPr>
        <dsp:cNvPr id="0" name=""/>
        <dsp:cNvSpPr/>
      </dsp:nvSpPr>
      <dsp:spPr>
        <a:xfrm>
          <a:off x="6925286" y="2633472"/>
          <a:ext cx="2172943" cy="86410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40000"/>
                <a:satMod val="103000"/>
                <a:lumMod val="102000"/>
                <a:tint val="94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-40000"/>
                <a:satMod val="110000"/>
                <a:lumMod val="100000"/>
                <a:shade val="10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4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9530" tIns="33020" rIns="49530" bIns="33020" numCol="1" spcCol="1270" rtlCol="0" anchor="ctr" anchorCtr="0">
          <a:noAutofit/>
        </a:bodyPr>
        <a:lstStyle/>
        <a:p>
          <a:pPr marL="0" lvl="0" indent="0" algn="ctr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600" kern="1200" noProof="0" dirty="0" err="1">
              <a:latin typeface="Calibri" panose="020F0502020204030204" pitchFamily="34" charset="0"/>
              <a:cs typeface="Calibri" panose="020F0502020204030204" pitchFamily="34" charset="0"/>
            </a:rPr>
            <a:t>Octomap</a:t>
          </a:r>
          <a:endParaRPr lang="es-ES" sz="2600" kern="1200" noProof="0" dirty="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6950595" y="2658781"/>
        <a:ext cx="2122325" cy="81349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0802266-5FC1-409C-93C1-1A47EFCB5927}">
      <dsp:nvSpPr>
        <dsp:cNvPr id="0" name=""/>
        <dsp:cNvSpPr/>
      </dsp:nvSpPr>
      <dsp:spPr>
        <a:xfrm>
          <a:off x="3002" y="942804"/>
          <a:ext cx="2927302" cy="66113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b="1" kern="1200" dirty="0">
              <a:solidFill>
                <a:schemeClr val="bg1"/>
              </a:solidFill>
            </a:rPr>
            <a:t>Primer nodo de desplazamiento</a:t>
          </a:r>
        </a:p>
      </dsp:txBody>
      <dsp:txXfrm>
        <a:off x="3002" y="942804"/>
        <a:ext cx="2927302" cy="661138"/>
      </dsp:txXfrm>
    </dsp:sp>
    <dsp:sp modelId="{15396EE2-95B6-44A3-8FBD-660C2966C9F9}">
      <dsp:nvSpPr>
        <dsp:cNvPr id="0" name=""/>
        <dsp:cNvSpPr/>
      </dsp:nvSpPr>
      <dsp:spPr>
        <a:xfrm>
          <a:off x="3002" y="1603943"/>
          <a:ext cx="2927302" cy="3696485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s-ES" sz="1800" kern="1200" dirty="0">
              <a:latin typeface="Calibri" panose="020F0502020204030204" pitchFamily="34" charset="0"/>
              <a:cs typeface="Calibri" panose="020F0502020204030204" pitchFamily="34" charset="0"/>
            </a:rPr>
            <a:t>Sin operación remota.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s-ES" sz="1800" kern="1200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rPr>
            <a:t>Publica</a:t>
          </a:r>
          <a:r>
            <a:rPr lang="es-ES" sz="1800" kern="1200" dirty="0">
              <a:latin typeface="Calibri" panose="020F0502020204030204" pitchFamily="34" charset="0"/>
              <a:cs typeface="Calibri" panose="020F0502020204030204" pitchFamily="34" charset="0"/>
            </a:rPr>
            <a:t> en </a:t>
          </a:r>
          <a:r>
            <a:rPr lang="es-ES" sz="1800" i="1" kern="1200" dirty="0">
              <a:latin typeface="Calibri" panose="020F0502020204030204" pitchFamily="34" charset="0"/>
              <a:cs typeface="Calibri" panose="020F0502020204030204" pitchFamily="34" charset="0"/>
            </a:rPr>
            <a:t>/</a:t>
          </a:r>
          <a:r>
            <a:rPr lang="es-ES" sz="1800" i="1" kern="1200" dirty="0" err="1">
              <a:latin typeface="Calibri" panose="020F0502020204030204" pitchFamily="34" charset="0"/>
              <a:cs typeface="Calibri" panose="020F0502020204030204" pitchFamily="34" charset="0"/>
            </a:rPr>
            <a:t>gazebo</a:t>
          </a:r>
          <a:r>
            <a:rPr lang="es-ES" sz="1800" i="1" kern="1200" dirty="0">
              <a:latin typeface="Calibri" panose="020F0502020204030204" pitchFamily="34" charset="0"/>
              <a:cs typeface="Calibri" panose="020F0502020204030204" pitchFamily="34" charset="0"/>
            </a:rPr>
            <a:t>/</a:t>
          </a:r>
          <a:r>
            <a:rPr lang="es-ES" sz="1800" i="1" kern="1200" dirty="0" err="1">
              <a:latin typeface="Calibri" panose="020F0502020204030204" pitchFamily="34" charset="0"/>
              <a:cs typeface="Calibri" panose="020F0502020204030204" pitchFamily="34" charset="0"/>
            </a:rPr>
            <a:t>set_model_state</a:t>
          </a:r>
          <a:r>
            <a:rPr lang="es-ES" sz="1800" i="1" kern="1200" dirty="0">
              <a:latin typeface="Calibri" panose="020F0502020204030204" pitchFamily="34" charset="0"/>
              <a:cs typeface="Calibri" panose="020F0502020204030204" pitchFamily="34" charset="0"/>
            </a:rPr>
            <a:t>.</a:t>
          </a:r>
          <a:endParaRPr lang="es-ES" sz="1800" kern="1200" dirty="0">
            <a:latin typeface="Calibri" panose="020F0502020204030204" pitchFamily="34" charset="0"/>
            <a:cs typeface="Calibri" panose="020F0502020204030204" pitchFamily="34" charset="0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800" kern="1200" dirty="0">
              <a:latin typeface="Calibri" panose="020F0502020204030204" pitchFamily="34" charset="0"/>
              <a:cs typeface="Calibri" panose="020F0502020204030204" pitchFamily="34" charset="0"/>
            </a:rPr>
            <a:t>Se actualiza posición en función de la posición y frecuencia del bucle.</a:t>
          </a:r>
        </a:p>
      </dsp:txBody>
      <dsp:txXfrm>
        <a:off x="3002" y="1603943"/>
        <a:ext cx="2927302" cy="3696485"/>
      </dsp:txXfrm>
    </dsp:sp>
    <dsp:sp modelId="{16BB6F8A-BCD9-47C7-9267-C6A4AF11C541}">
      <dsp:nvSpPr>
        <dsp:cNvPr id="0" name=""/>
        <dsp:cNvSpPr/>
      </dsp:nvSpPr>
      <dsp:spPr>
        <a:xfrm>
          <a:off x="3340127" y="942804"/>
          <a:ext cx="2927302" cy="66113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b="1" kern="1200" dirty="0">
              <a:solidFill>
                <a:schemeClr val="bg1"/>
              </a:solidFill>
            </a:rPr>
            <a:t>Nodo de operación telemática (iostream)</a:t>
          </a:r>
        </a:p>
      </dsp:txBody>
      <dsp:txXfrm>
        <a:off x="3340127" y="942804"/>
        <a:ext cx="2927302" cy="661138"/>
      </dsp:txXfrm>
    </dsp:sp>
    <dsp:sp modelId="{6668942F-D71C-4513-ADCE-1FE2EB1451B9}">
      <dsp:nvSpPr>
        <dsp:cNvPr id="0" name=""/>
        <dsp:cNvSpPr/>
      </dsp:nvSpPr>
      <dsp:spPr>
        <a:xfrm>
          <a:off x="3340127" y="1603943"/>
          <a:ext cx="2927302" cy="3696485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800" kern="1200" dirty="0">
              <a:latin typeface="Calibri" panose="020F0502020204030204" pitchFamily="34" charset="0"/>
              <a:cs typeface="Calibri" panose="020F0502020204030204" pitchFamily="34" charset="0"/>
            </a:rPr>
            <a:t>Permite mover el robot </a:t>
          </a:r>
          <a:r>
            <a:rPr lang="es-ES" sz="1800" kern="1200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rPr>
            <a:t>mediante el teclado</a:t>
          </a:r>
          <a:r>
            <a:rPr lang="es-ES" sz="1800" kern="1200" dirty="0">
              <a:latin typeface="Calibri" panose="020F0502020204030204" pitchFamily="34" charset="0"/>
              <a:cs typeface="Calibri" panose="020F0502020204030204" pitchFamily="34" charset="0"/>
            </a:rPr>
            <a:t>.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800" kern="1200" dirty="0">
              <a:latin typeface="Calibri" panose="020F0502020204030204" pitchFamily="34" charset="0"/>
              <a:cs typeface="Calibri" panose="020F0502020204030204" pitchFamily="34" charset="0"/>
            </a:rPr>
            <a:t>Desplazamiento en </a:t>
          </a:r>
          <a:r>
            <a:rPr lang="es-ES" sz="1800" kern="1200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rPr>
            <a:t>los tres ejes.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800" kern="1200" dirty="0">
              <a:latin typeface="Calibri" panose="020F0502020204030204" pitchFamily="34" charset="0"/>
              <a:cs typeface="Calibri" panose="020F0502020204030204" pitchFamily="34" charset="0"/>
            </a:rPr>
            <a:t>Se produce el desplazamiento mediante pequeñas modificaciones en la posición.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800" kern="1200" dirty="0">
              <a:latin typeface="Calibri" panose="020F0502020204030204" pitchFamily="34" charset="0"/>
              <a:cs typeface="Calibri" panose="020F0502020204030204" pitchFamily="34" charset="0"/>
            </a:rPr>
            <a:t>Se captan eventos del teclado mediante iostream.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800" kern="1200" dirty="0" err="1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rPr>
            <a:t>Enter</a:t>
          </a:r>
          <a:r>
            <a:rPr lang="es-ES" sz="1800" kern="1200" dirty="0">
              <a:latin typeface="Calibri" panose="020F0502020204030204" pitchFamily="34" charset="0"/>
              <a:cs typeface="Calibri" panose="020F0502020204030204" pitchFamily="34" charset="0"/>
            </a:rPr>
            <a:t> cada vez que se introduce un comando.</a:t>
          </a:r>
        </a:p>
      </dsp:txBody>
      <dsp:txXfrm>
        <a:off x="3340127" y="1603943"/>
        <a:ext cx="2927302" cy="3696485"/>
      </dsp:txXfrm>
    </dsp:sp>
    <dsp:sp modelId="{1EFBE5A8-519F-4AEF-A62E-FE752D1D5D9D}">
      <dsp:nvSpPr>
        <dsp:cNvPr id="0" name=""/>
        <dsp:cNvSpPr/>
      </dsp:nvSpPr>
      <dsp:spPr>
        <a:xfrm>
          <a:off x="6677252" y="942804"/>
          <a:ext cx="2927302" cy="66113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b="1" kern="1200" dirty="0">
              <a:solidFill>
                <a:schemeClr val="bg1"/>
              </a:solidFill>
            </a:rPr>
            <a:t>Nodo de operación telemática (Curses)</a:t>
          </a:r>
        </a:p>
      </dsp:txBody>
      <dsp:txXfrm>
        <a:off x="6677252" y="942804"/>
        <a:ext cx="2927302" cy="661138"/>
      </dsp:txXfrm>
    </dsp:sp>
    <dsp:sp modelId="{F90D0C67-6F0D-4064-BB36-198E07C76278}">
      <dsp:nvSpPr>
        <dsp:cNvPr id="0" name=""/>
        <dsp:cNvSpPr/>
      </dsp:nvSpPr>
      <dsp:spPr>
        <a:xfrm>
          <a:off x="6677252" y="1603943"/>
          <a:ext cx="2927302" cy="3696485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800" kern="1200" dirty="0">
              <a:latin typeface="Calibri" panose="020F0502020204030204" pitchFamily="34" charset="0"/>
              <a:cs typeface="Calibri" panose="020F0502020204030204" pitchFamily="34" charset="0"/>
            </a:rPr>
            <a:t>Permite mover el robot mediante el teclado.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800" kern="1200" dirty="0">
              <a:latin typeface="Calibri" panose="020F0502020204030204" pitchFamily="34" charset="0"/>
              <a:cs typeface="Calibri" panose="020F0502020204030204" pitchFamily="34" charset="0"/>
            </a:rPr>
            <a:t>Desplazamiento en los tres ejes.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800" kern="1200" dirty="0">
              <a:latin typeface="Calibri" panose="020F0502020204030204" pitchFamily="34" charset="0"/>
              <a:cs typeface="Calibri" panose="020F0502020204030204" pitchFamily="34" charset="0"/>
            </a:rPr>
            <a:t>Se produce el desplazamiento mediante pequeñas modificaciones en la posición.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800" kern="1200" dirty="0">
              <a:latin typeface="Calibri" panose="020F0502020204030204" pitchFamily="34" charset="0"/>
              <a:cs typeface="Calibri" panose="020F0502020204030204" pitchFamily="34" charset="0"/>
            </a:rPr>
            <a:t>Se captan eventos gracias a Curses.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800" kern="1200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rPr>
            <a:t>Raw </a:t>
          </a:r>
          <a:r>
            <a:rPr lang="es-ES" sz="1800" kern="1200" dirty="0" err="1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rPr>
            <a:t>mode</a:t>
          </a:r>
          <a:r>
            <a:rPr lang="es-ES" sz="1800" kern="1200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s-ES" sz="1800" kern="1200" dirty="0">
              <a:latin typeface="Calibri" panose="020F0502020204030204" pitchFamily="34" charset="0"/>
              <a:cs typeface="Calibri" panose="020F0502020204030204" pitchFamily="34" charset="0"/>
            </a:rPr>
            <a:t>-&gt; no es necesario presionar </a:t>
          </a:r>
          <a:r>
            <a:rPr lang="es-ES" sz="1800" kern="1200" dirty="0" err="1">
              <a:latin typeface="Calibri" panose="020F0502020204030204" pitchFamily="34" charset="0"/>
              <a:cs typeface="Calibri" panose="020F0502020204030204" pitchFamily="34" charset="0"/>
            </a:rPr>
            <a:t>enter</a:t>
          </a:r>
          <a:r>
            <a:rPr lang="es-ES" sz="1800" kern="1200" dirty="0">
              <a:latin typeface="Calibri" panose="020F0502020204030204" pitchFamily="34" charset="0"/>
              <a:cs typeface="Calibri" panose="020F0502020204030204" pitchFamily="34" charset="0"/>
            </a:rPr>
            <a:t>.</a:t>
          </a:r>
        </a:p>
      </dsp:txBody>
      <dsp:txXfrm>
        <a:off x="6677252" y="1603943"/>
        <a:ext cx="2927302" cy="369648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B23BC55-C749-4046-8D1D-24B5C79FEA71}">
      <dsp:nvSpPr>
        <dsp:cNvPr id="0" name=""/>
        <dsp:cNvSpPr/>
      </dsp:nvSpPr>
      <dsp:spPr>
        <a:xfrm>
          <a:off x="3081762" y="2235178"/>
          <a:ext cx="2731885" cy="2731885"/>
        </a:xfrm>
        <a:prstGeom prst="gear9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dirty="0" err="1"/>
            <a:t>RViz</a:t>
          </a:r>
          <a:endParaRPr lang="es-ES" sz="1800" kern="1200" dirty="0"/>
        </a:p>
      </dsp:txBody>
      <dsp:txXfrm>
        <a:off x="3630992" y="2875109"/>
        <a:ext cx="1633425" cy="1404245"/>
      </dsp:txXfrm>
    </dsp:sp>
    <dsp:sp modelId="{F46F668C-FE44-4FE8-A53A-EF2E69201F7A}">
      <dsp:nvSpPr>
        <dsp:cNvPr id="0" name=""/>
        <dsp:cNvSpPr/>
      </dsp:nvSpPr>
      <dsp:spPr>
        <a:xfrm>
          <a:off x="1492301" y="1589460"/>
          <a:ext cx="1986825" cy="1986825"/>
        </a:xfrm>
        <a:prstGeom prst="gear6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dirty="0"/>
            <a:t>Creación de </a:t>
          </a:r>
          <a:r>
            <a:rPr lang="es-ES" sz="1800" kern="1200" dirty="0" err="1"/>
            <a:t>frames</a:t>
          </a:r>
          <a:endParaRPr lang="es-ES" sz="1800" kern="1200" dirty="0"/>
        </a:p>
      </dsp:txBody>
      <dsp:txXfrm>
        <a:off x="1992490" y="2092672"/>
        <a:ext cx="986447" cy="980401"/>
      </dsp:txXfrm>
    </dsp:sp>
    <dsp:sp modelId="{23BC88A4-B94E-4320-A171-CA382E6EAC6B}">
      <dsp:nvSpPr>
        <dsp:cNvPr id="0" name=""/>
        <dsp:cNvSpPr/>
      </dsp:nvSpPr>
      <dsp:spPr>
        <a:xfrm rot="20700000">
          <a:off x="2605126" y="218753"/>
          <a:ext cx="1946683" cy="1946683"/>
        </a:xfrm>
        <a:prstGeom prst="gear6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dirty="0"/>
            <a:t>Nodo de conversión de datos</a:t>
          </a:r>
        </a:p>
      </dsp:txBody>
      <dsp:txXfrm rot="-20700000">
        <a:off x="3032091" y="645718"/>
        <a:ext cx="1092754" cy="1092754"/>
      </dsp:txXfrm>
    </dsp:sp>
    <dsp:sp modelId="{9282B6BB-84D7-4FEA-BEEE-F58F6769778F}">
      <dsp:nvSpPr>
        <dsp:cNvPr id="0" name=""/>
        <dsp:cNvSpPr/>
      </dsp:nvSpPr>
      <dsp:spPr>
        <a:xfrm>
          <a:off x="2880274" y="1818047"/>
          <a:ext cx="3496813" cy="3496813"/>
        </a:xfrm>
        <a:prstGeom prst="circularArrow">
          <a:avLst>
            <a:gd name="adj1" fmla="val 4687"/>
            <a:gd name="adj2" fmla="val 299029"/>
            <a:gd name="adj3" fmla="val 2531969"/>
            <a:gd name="adj4" fmla="val 15827643"/>
            <a:gd name="adj5" fmla="val 5469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323A553A-E8C7-4778-8C7D-C2C7ECE6C8B9}">
      <dsp:nvSpPr>
        <dsp:cNvPr id="0" name=""/>
        <dsp:cNvSpPr/>
      </dsp:nvSpPr>
      <dsp:spPr>
        <a:xfrm>
          <a:off x="1140438" y="1146534"/>
          <a:ext cx="2540653" cy="2540653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228737DA-3F87-43D2-85EA-7955A0F39E73}">
      <dsp:nvSpPr>
        <dsp:cNvPr id="0" name=""/>
        <dsp:cNvSpPr/>
      </dsp:nvSpPr>
      <dsp:spPr>
        <a:xfrm>
          <a:off x="2154838" y="-210959"/>
          <a:ext cx="2739335" cy="2739335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es-ES" dirty="0"/>
          </a:p>
        </p:txBody>
      </p:sp>
      <p:sp>
        <p:nvSpPr>
          <p:cNvPr id="3" name="Marcador de posición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algn="r" rtl="0"/>
            <a:fld id="{DA61EFE9-9F30-4528-BDDA-C859CD15CA56}" type="datetime1">
              <a:rPr lang="es-ES" smtClean="0"/>
              <a:t>22/02/2018</a:t>
            </a:fld>
            <a:endParaRPr lang="es-ES" dirty="0"/>
          </a:p>
        </p:txBody>
      </p:sp>
      <p:sp>
        <p:nvSpPr>
          <p:cNvPr id="4" name="Marcador de posición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es-ES" dirty="0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algn="r" rtl="0"/>
            <a:fld id="{D9F912AB-2776-42F2-A957-313FC7EFEDB9}" type="slidenum">
              <a:rPr lang="es-ES"/>
              <a:pPr algn="r" rtl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320657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/>
          </a:p>
        </p:txBody>
      </p:sp>
      <p:sp>
        <p:nvSpPr>
          <p:cNvPr id="3" name="Marcador de posición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rtl="0">
              <a:defRPr sz="1200"/>
            </a:lvl1pPr>
          </a:lstStyle>
          <a:p>
            <a:fld id="{27373BEA-F5F3-4B6E-BA6B-D76E24101839}" type="datetime1">
              <a:rPr lang="es-ES" smtClean="0"/>
              <a:pPr/>
              <a:t>22/02/2018</a:t>
            </a:fld>
            <a:endParaRPr lang="es-ES" dirty="0"/>
          </a:p>
        </p:txBody>
      </p:sp>
      <p:sp>
        <p:nvSpPr>
          <p:cNvPr id="4" name="Marcador de posición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" noProof="0" dirty="0"/>
          </a:p>
        </p:txBody>
      </p:sp>
      <p:sp>
        <p:nvSpPr>
          <p:cNvPr id="5" name="Marcador de posición de nota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 dirty="0"/>
              <a:t>Haga clic para modificar el estilo de texto del patrón</a:t>
            </a:r>
          </a:p>
          <a:p>
            <a:pPr lvl="1" rtl="0"/>
            <a:r>
              <a:rPr lang="es-ES" noProof="0" dirty="0"/>
              <a:t>Segundo nivel</a:t>
            </a:r>
          </a:p>
          <a:p>
            <a:pPr lvl="2" rtl="0"/>
            <a:r>
              <a:rPr lang="es-ES" noProof="0" dirty="0"/>
              <a:t>Tercer nivel</a:t>
            </a:r>
          </a:p>
          <a:p>
            <a:pPr lvl="3" rtl="0"/>
            <a:r>
              <a:rPr lang="es-ES" noProof="0" dirty="0"/>
              <a:t>Cuarto nivel</a:t>
            </a:r>
          </a:p>
          <a:p>
            <a:pPr lvl="4" rtl="0"/>
            <a:r>
              <a:rPr lang="es-ES" noProof="0" dirty="0"/>
              <a:t>Quinto nivel</a:t>
            </a:r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rtl="0">
              <a:defRPr sz="1200"/>
            </a:lvl1pPr>
          </a:lstStyle>
          <a:p>
            <a:fld id="{F93199CD-3E1B-4AE6-990F-76F925F5EA9F}" type="slidenum">
              <a:rPr lang="es-ES" smtClean="0"/>
              <a:pPr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276579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es-ES" smtClean="0"/>
              <a:pPr/>
              <a:t>8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064902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es-ES" smtClean="0"/>
              <a:pPr/>
              <a:t>10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583839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065214" y="1828800"/>
            <a:ext cx="8229600" cy="2895600"/>
          </a:xfrm>
        </p:spPr>
        <p:txBody>
          <a:bodyPr rtlCol="0" anchor="b">
            <a:normAutofit/>
          </a:bodyPr>
          <a:lstStyle>
            <a:lvl1pPr algn="l" rtl="0">
              <a:lnSpc>
                <a:spcPct val="80000"/>
              </a:lnSpc>
              <a:defRPr sz="6600">
                <a:solidFill>
                  <a:schemeClr val="tx1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065213" y="4800600"/>
            <a:ext cx="8229600" cy="121920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es-ES" noProof="0"/>
              <a:t>Haga clic para modificar el estilo de subtítulo del patrón</a:t>
            </a:r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9499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es-ES" noProof="0"/>
              <a:t>Editar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algn="r">
              <a:defRPr/>
            </a:lvl1pPr>
          </a:lstStyle>
          <a:p>
            <a:endParaRPr lang="es-ES" dirty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es-ES" noProof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460095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9142412" y="381001"/>
            <a:ext cx="1524001" cy="5638800"/>
          </a:xfrm>
        </p:spPr>
        <p:txBody>
          <a:bodyPr vert="eaVert"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/>
          </p:nvPr>
        </p:nvSpPr>
        <p:spPr>
          <a:xfrm>
            <a:off x="1522412" y="381001"/>
            <a:ext cx="7391399" cy="5638800"/>
          </a:xfrm>
        </p:spPr>
        <p:txBody>
          <a:bodyPr vert="eaVert" rtlCol="0"/>
          <a:lstStyle/>
          <a:p>
            <a:pPr lvl="0" rtl="0"/>
            <a:r>
              <a:rPr lang="es-ES" noProof="0"/>
              <a:t>Editar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algn="r">
              <a:defRPr/>
            </a:lvl1pPr>
          </a:lstStyle>
          <a:p>
            <a:endParaRPr lang="es-ES" dirty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es-ES" noProof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4079035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5pPr algn="l" rtl="0">
              <a:defRPr/>
            </a:lvl5pPr>
            <a:lvl6pPr algn="l" rtl="0">
              <a:defRPr/>
            </a:lvl6pPr>
          </a:lstStyle>
          <a:p>
            <a:pPr lvl="0" rtl="0"/>
            <a:r>
              <a:rPr lang="es-ES" noProof="0"/>
              <a:t>Editar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algn="r">
              <a:defRPr/>
            </a:lvl1pPr>
          </a:lstStyle>
          <a:p>
            <a:endParaRPr lang="es-ES" dirty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es-ES" noProof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738254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59614" y="2514600"/>
            <a:ext cx="8692399" cy="2819400"/>
          </a:xfrm>
        </p:spPr>
        <p:txBody>
          <a:bodyPr rtlCol="0" anchor="b">
            <a:normAutofit/>
          </a:bodyPr>
          <a:lstStyle>
            <a:lvl1pPr algn="l" rtl="0">
              <a:lnSpc>
                <a:spcPct val="80000"/>
              </a:lnSpc>
              <a:defRPr sz="4800" b="0" cap="none" baseline="0"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1065213" y="5410200"/>
            <a:ext cx="8687333" cy="609601"/>
          </a:xfrm>
        </p:spPr>
        <p:txBody>
          <a:bodyPr rtlCol="0" anchor="t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 algn="l" rtl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/>
              <a:t>Editar los estilos de texto del patrón</a:t>
            </a:r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algn="r">
              <a:defRPr/>
            </a:lvl1pPr>
          </a:lstStyle>
          <a:p>
            <a:endParaRPr lang="es-ES" dirty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es-ES" noProof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761813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contenido 2"/>
          <p:cNvSpPr>
            <a:spLocks noGrp="1"/>
          </p:cNvSpPr>
          <p:nvPr>
            <p:ph sz="half" idx="1"/>
          </p:nvPr>
        </p:nvSpPr>
        <p:spPr>
          <a:xfrm>
            <a:off x="1504781" y="1905001"/>
            <a:ext cx="4419599" cy="41148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 rtl="0"/>
            <a:r>
              <a:rPr lang="es-ES" noProof="0"/>
              <a:t>Editar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/>
          </p:nvPr>
        </p:nvSpPr>
        <p:spPr>
          <a:xfrm>
            <a:off x="6229183" y="1905001"/>
            <a:ext cx="4419600" cy="41148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 rtl="0"/>
            <a:r>
              <a:rPr lang="es-ES" noProof="0"/>
              <a:t>Editar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pPr algn="r"/>
            <a:endParaRPr lang="es-ES" dirty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825340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l" rtl="0">
              <a:defRPr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1522411" y="1905000"/>
            <a:ext cx="4416552" cy="762000"/>
          </a:xfrm>
        </p:spPr>
        <p:txBody>
          <a:bodyPr rtlCol="0" anchor="ctr">
            <a:noAutofit/>
          </a:bodyPr>
          <a:lstStyle>
            <a:lvl1pPr marL="0" indent="0" algn="l" rtl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 algn="l" rtl="0">
              <a:buNone/>
              <a:defRPr sz="2000" b="1"/>
            </a:lvl2pPr>
            <a:lvl3pPr marL="914400" indent="0" algn="l" rtl="0">
              <a:buNone/>
              <a:defRPr sz="1800" b="1"/>
            </a:lvl3pPr>
            <a:lvl4pPr marL="1371600" indent="0" algn="l" rtl="0">
              <a:buNone/>
              <a:defRPr sz="1600" b="1"/>
            </a:lvl4pPr>
            <a:lvl5pPr marL="1828800" indent="0" algn="l" rtl="0">
              <a:buNone/>
              <a:defRPr sz="1600" b="1"/>
            </a:lvl5pPr>
            <a:lvl6pPr marL="2286000" indent="0" algn="l" rtl="0">
              <a:buNone/>
              <a:defRPr sz="1600" b="1"/>
            </a:lvl6pPr>
            <a:lvl7pPr marL="2743200" indent="0" algn="l" rtl="0">
              <a:buNone/>
              <a:defRPr sz="1600" b="1"/>
            </a:lvl7pPr>
            <a:lvl8pPr marL="3200400" indent="0" algn="l" rtl="0">
              <a:buNone/>
              <a:defRPr sz="1600" b="1"/>
            </a:lvl8pPr>
            <a:lvl9pPr marL="3657600" indent="0" algn="l" rtl="0">
              <a:buNone/>
              <a:defRPr sz="1600" b="1"/>
            </a:lvl9pPr>
          </a:lstStyle>
          <a:p>
            <a:pPr lvl="0" rtl="0"/>
            <a:r>
              <a:rPr lang="es-ES" noProof="0"/>
              <a:t>Editar los estilos de texto del patrón</a:t>
            </a:r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/>
          </p:nvPr>
        </p:nvSpPr>
        <p:spPr>
          <a:xfrm>
            <a:off x="1522411" y="2743201"/>
            <a:ext cx="4416552" cy="32766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 rtl="0"/>
            <a:r>
              <a:rPr lang="es-ES" noProof="0"/>
              <a:t>Editar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5" name="Marcador de posición de texto 4"/>
          <p:cNvSpPr>
            <a:spLocks noGrp="1"/>
          </p:cNvSpPr>
          <p:nvPr>
            <p:ph type="body" sz="quarter" idx="3"/>
          </p:nvPr>
        </p:nvSpPr>
        <p:spPr>
          <a:xfrm>
            <a:off x="6249861" y="1905000"/>
            <a:ext cx="4416552" cy="762000"/>
          </a:xfrm>
        </p:spPr>
        <p:txBody>
          <a:bodyPr rtlCol="0" anchor="ctr">
            <a:noAutofit/>
          </a:bodyPr>
          <a:lstStyle>
            <a:lvl1pPr marL="0" indent="0" algn="l" rtl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 algn="l" rtl="0">
              <a:buNone/>
              <a:defRPr sz="2000" b="1"/>
            </a:lvl2pPr>
            <a:lvl3pPr marL="914400" indent="0" algn="l" rtl="0">
              <a:buNone/>
              <a:defRPr sz="1800" b="1"/>
            </a:lvl3pPr>
            <a:lvl4pPr marL="1371600" indent="0" algn="l" rtl="0">
              <a:buNone/>
              <a:defRPr sz="1600" b="1"/>
            </a:lvl4pPr>
            <a:lvl5pPr marL="1828800" indent="0" algn="l" rtl="0">
              <a:buNone/>
              <a:defRPr sz="1600" b="1"/>
            </a:lvl5pPr>
            <a:lvl6pPr marL="2286000" indent="0" algn="l" rtl="0">
              <a:buNone/>
              <a:defRPr sz="1600" b="1"/>
            </a:lvl6pPr>
            <a:lvl7pPr marL="2743200" indent="0" algn="l" rtl="0">
              <a:buNone/>
              <a:defRPr sz="1600" b="1"/>
            </a:lvl7pPr>
            <a:lvl8pPr marL="3200400" indent="0" algn="l" rtl="0">
              <a:buNone/>
              <a:defRPr sz="1600" b="1"/>
            </a:lvl8pPr>
            <a:lvl9pPr marL="3657600" indent="0" algn="l" rtl="0">
              <a:buNone/>
              <a:defRPr sz="1600" b="1"/>
            </a:lvl9pPr>
          </a:lstStyle>
          <a:p>
            <a:pPr lvl="0" rtl="0"/>
            <a:r>
              <a:rPr lang="es-ES" noProof="0"/>
              <a:t>Editar los estilos de texto del patrón</a:t>
            </a:r>
          </a:p>
        </p:txBody>
      </p:sp>
      <p:sp>
        <p:nvSpPr>
          <p:cNvPr id="6" name="Marcador de posición de contenido 5"/>
          <p:cNvSpPr>
            <a:spLocks noGrp="1"/>
          </p:cNvSpPr>
          <p:nvPr>
            <p:ph sz="quarter" idx="4"/>
          </p:nvPr>
        </p:nvSpPr>
        <p:spPr>
          <a:xfrm>
            <a:off x="6249861" y="2743201"/>
            <a:ext cx="4416552" cy="32766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 rtl="0"/>
            <a:r>
              <a:rPr lang="es-ES" noProof="0"/>
              <a:t>Editar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7" name="Marcador de posición de fech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algn="r">
              <a:defRPr/>
            </a:lvl1pPr>
          </a:lstStyle>
          <a:p>
            <a:endParaRPr lang="es-ES" dirty="0"/>
          </a:p>
        </p:txBody>
      </p:sp>
      <p:sp>
        <p:nvSpPr>
          <p:cNvPr id="8" name="Marcador de posición de pie de pá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9" name="Marcador de posición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420841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fech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algn="r">
              <a:defRPr/>
            </a:lvl1pPr>
          </a:lstStyle>
          <a:p>
            <a:endParaRPr lang="es-ES" dirty="0"/>
          </a:p>
        </p:txBody>
      </p:sp>
      <p:sp>
        <p:nvSpPr>
          <p:cNvPr id="4" name="Marcador de posición de pie de pá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es-ES" noProof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62663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fech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algn="r">
              <a:defRPr/>
            </a:lvl1pPr>
          </a:lstStyle>
          <a:p>
            <a:endParaRPr lang="es-ES" dirty="0"/>
          </a:p>
        </p:txBody>
      </p:sp>
      <p:sp>
        <p:nvSpPr>
          <p:cNvPr id="3" name="Marcador de posición de pie de página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es-ES" noProof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607540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rtlCol="0" anchor="b">
            <a:noAutofit/>
          </a:bodyPr>
          <a:lstStyle>
            <a:lvl1pPr algn="l" rtl="0">
              <a:lnSpc>
                <a:spcPct val="90000"/>
              </a:lnSpc>
              <a:defRPr sz="3600" b="0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>
          <a:xfrm>
            <a:off x="4951414" y="685800"/>
            <a:ext cx="6400800" cy="53340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 rtl="0"/>
            <a:r>
              <a:rPr lang="es-ES" noProof="0"/>
              <a:t>Editar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 rtlCol="0">
            <a:normAutofit/>
          </a:bodyPr>
          <a:lstStyle>
            <a:lvl1pPr marL="0" indent="0" algn="l" rtl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 algn="l" rtl="0">
              <a:buNone/>
              <a:defRPr sz="1200"/>
            </a:lvl2pPr>
            <a:lvl3pPr marL="914400" indent="0" algn="l" rtl="0">
              <a:buNone/>
              <a:defRPr sz="1000"/>
            </a:lvl3pPr>
            <a:lvl4pPr marL="1371600" indent="0" algn="l" rtl="0">
              <a:buNone/>
              <a:defRPr sz="900"/>
            </a:lvl4pPr>
            <a:lvl5pPr marL="1828800" indent="0" algn="l" rtl="0">
              <a:buNone/>
              <a:defRPr sz="900"/>
            </a:lvl5pPr>
            <a:lvl6pPr marL="2286000" indent="0" algn="l" rtl="0">
              <a:buNone/>
              <a:defRPr sz="900"/>
            </a:lvl6pPr>
            <a:lvl7pPr marL="2743200" indent="0" algn="l" rtl="0">
              <a:buNone/>
              <a:defRPr sz="900"/>
            </a:lvl7pPr>
            <a:lvl8pPr marL="3200400" indent="0" algn="l" rtl="0">
              <a:buNone/>
              <a:defRPr sz="900"/>
            </a:lvl8pPr>
            <a:lvl9pPr marL="3657600" indent="0" algn="l" rtl="0">
              <a:buNone/>
              <a:defRPr sz="900"/>
            </a:lvl9pPr>
          </a:lstStyle>
          <a:p>
            <a:pPr lvl="0" rtl="0"/>
            <a:r>
              <a:rPr lang="es-ES" noProof="0"/>
              <a:t>Editar los estilos de texto del patrón</a:t>
            </a:r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algn="r">
              <a:defRPr/>
            </a:lvl1pPr>
          </a:lstStyle>
          <a:p>
            <a:endParaRPr lang="es-ES" dirty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es-ES" noProof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544981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4951414" y="685800"/>
            <a:ext cx="6400799" cy="5334000"/>
          </a:xfrm>
          <a:solidFill>
            <a:schemeClr val="bg2"/>
          </a:solidFill>
          <a:ln w="76200">
            <a:solidFill>
              <a:schemeClr val="tx1"/>
            </a:solidFill>
            <a:miter lim="800000"/>
          </a:ln>
        </p:spPr>
        <p:txBody>
          <a:bodyPr rtlCol="0">
            <a:normAutofit/>
          </a:bodyPr>
          <a:lstStyle>
            <a:lvl1pPr marL="0" indent="0" algn="ctr" rtl="0">
              <a:buNone/>
              <a:defRPr sz="2400"/>
            </a:lvl1pPr>
            <a:lvl2pPr marL="457200" indent="0" algn="l" rtl="0">
              <a:buNone/>
              <a:defRPr sz="2800"/>
            </a:lvl2pPr>
            <a:lvl3pPr marL="914400" indent="0" algn="l" rtl="0">
              <a:buNone/>
              <a:defRPr sz="2400"/>
            </a:lvl3pPr>
            <a:lvl4pPr marL="1371600" indent="0" algn="l" rtl="0">
              <a:buNone/>
              <a:defRPr sz="2000"/>
            </a:lvl4pPr>
            <a:lvl5pPr marL="1828800" indent="0" algn="l" rtl="0">
              <a:buNone/>
              <a:defRPr sz="2000"/>
            </a:lvl5pPr>
            <a:lvl6pPr marL="2286000" indent="0" algn="l" rtl="0">
              <a:buNone/>
              <a:defRPr sz="2000"/>
            </a:lvl6pPr>
            <a:lvl7pPr marL="2743200" indent="0" algn="l" rtl="0">
              <a:buNone/>
              <a:defRPr sz="2000"/>
            </a:lvl7pPr>
            <a:lvl8pPr marL="3200400" indent="0" algn="l" rtl="0">
              <a:buNone/>
              <a:defRPr sz="2000"/>
            </a:lvl8pPr>
            <a:lvl9pPr marL="3657600" indent="0" algn="l" rtl="0">
              <a:buNone/>
              <a:defRPr sz="2000"/>
            </a:lvl9pPr>
          </a:lstStyle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rtlCol="0" anchor="b">
            <a:normAutofit/>
          </a:bodyPr>
          <a:lstStyle>
            <a:lvl1pPr algn="l" rtl="0">
              <a:lnSpc>
                <a:spcPct val="90000"/>
              </a:lnSpc>
              <a:defRPr sz="3600" b="0" i="0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 rtlCol="0">
            <a:normAutofit/>
          </a:bodyPr>
          <a:lstStyle>
            <a:lvl1pPr marL="0" indent="0" algn="l" rtl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 algn="l" rtl="0">
              <a:buNone/>
              <a:defRPr sz="1200"/>
            </a:lvl2pPr>
            <a:lvl3pPr marL="914400" indent="0" algn="l" rtl="0">
              <a:buNone/>
              <a:defRPr sz="1000"/>
            </a:lvl3pPr>
            <a:lvl4pPr marL="1371600" indent="0" algn="l" rtl="0">
              <a:buNone/>
              <a:defRPr sz="900"/>
            </a:lvl4pPr>
            <a:lvl5pPr marL="1828800" indent="0" algn="l" rtl="0">
              <a:buNone/>
              <a:defRPr sz="900"/>
            </a:lvl5pPr>
            <a:lvl6pPr marL="2286000" indent="0" algn="l" rtl="0">
              <a:buNone/>
              <a:defRPr sz="900"/>
            </a:lvl6pPr>
            <a:lvl7pPr marL="2743200" indent="0" algn="l" rtl="0">
              <a:buNone/>
              <a:defRPr sz="900"/>
            </a:lvl7pPr>
            <a:lvl8pPr marL="3200400" indent="0" algn="l" rtl="0">
              <a:buNone/>
              <a:defRPr sz="900"/>
            </a:lvl8pPr>
            <a:lvl9pPr marL="3657600" indent="0" algn="l" rtl="0">
              <a:buNone/>
              <a:defRPr sz="900"/>
            </a:lvl9pPr>
          </a:lstStyle>
          <a:p>
            <a:pPr lvl="0" rtl="0"/>
            <a:r>
              <a:rPr lang="es-ES" noProof="0"/>
              <a:t>Editar los estilos de texto del patrón</a:t>
            </a:r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algn="r">
              <a:defRPr/>
            </a:lvl1pPr>
          </a:lstStyle>
          <a:p>
            <a:endParaRPr lang="es-ES" dirty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es-ES" noProof="0"/>
              <a:pPr rtl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249172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título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es-ES" noProof="0" dirty="0"/>
              <a:t>Haga clic para modificar el estilo de título del patrón</a:t>
            </a:r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1522413" y="1904999"/>
            <a:ext cx="9134391" cy="4114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s-ES" noProof="0" dirty="0"/>
              <a:t>Haga clic para modificar el estilo de texto del patrón</a:t>
            </a:r>
          </a:p>
          <a:p>
            <a:pPr lvl="1" rtl="0"/>
            <a:r>
              <a:rPr lang="es-ES" noProof="0" dirty="0"/>
              <a:t>Segundo nivel</a:t>
            </a:r>
          </a:p>
          <a:p>
            <a:pPr lvl="2" rtl="0"/>
            <a:r>
              <a:rPr lang="es-ES" noProof="0" dirty="0"/>
              <a:t>Tercer nivel</a:t>
            </a:r>
          </a:p>
          <a:p>
            <a:pPr lvl="3" rtl="0"/>
            <a:r>
              <a:rPr lang="es-ES" noProof="0" dirty="0"/>
              <a:t>Cuarto nivel</a:t>
            </a:r>
          </a:p>
          <a:p>
            <a:pPr lvl="4" rtl="0"/>
            <a:r>
              <a:rPr lang="es-ES" noProof="0" dirty="0"/>
              <a:t>Quinto nivel</a:t>
            </a:r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2"/>
          </p:nvPr>
        </p:nvSpPr>
        <p:spPr>
          <a:xfrm>
            <a:off x="8226422" y="6400800"/>
            <a:ext cx="144938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rtl="0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/>
            <a:endParaRPr lang="es-ES" dirty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3"/>
          </p:nvPr>
        </p:nvSpPr>
        <p:spPr>
          <a:xfrm>
            <a:off x="1522413" y="6400800"/>
            <a:ext cx="655319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rtl="0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es-ES" noProof="0" dirty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11062964" y="6400800"/>
            <a:ext cx="838201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rtl="0">
              <a:defRPr sz="10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2A013F82-EE5E-44EE-A61D-E31C6657F26F}" type="slidenum">
              <a:rPr lang="es-ES" smtClean="0"/>
              <a:pPr/>
              <a:t>‹Nº›</a:t>
            </a:fld>
            <a:r>
              <a:rPr lang="es-ES" dirty="0"/>
              <a:t>/19</a:t>
            </a:r>
          </a:p>
        </p:txBody>
      </p:sp>
    </p:spTree>
    <p:extLst>
      <p:ext uri="{BB962C8B-B14F-4D97-AF65-F5344CB8AC3E}">
        <p14:creationId xmlns:p14="http://schemas.microsoft.com/office/powerpoint/2010/main" val="14030599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1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3838" indent="-223838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SzPct val="10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63550" indent="-231775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SzPct val="10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82625" indent="-21907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57250" indent="-17462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30288" indent="-173038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380744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554480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728216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39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5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5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4.jpg"/><Relationship Id="rId5" Type="http://schemas.openxmlformats.org/officeDocument/2006/relationships/image" Target="../media/image5.gif"/><Relationship Id="rId4" Type="http://schemas.openxmlformats.org/officeDocument/2006/relationships/image" Target="../media/image23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5.gif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0.jpeg"/><Relationship Id="rId5" Type="http://schemas.openxmlformats.org/officeDocument/2006/relationships/image" Target="../media/image21.png"/><Relationship Id="rId4" Type="http://schemas.openxmlformats.org/officeDocument/2006/relationships/image" Target="../media/image5.gi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5.gif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5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5.gif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ctrTitle"/>
          </p:nvPr>
        </p:nvSpPr>
        <p:spPr>
          <a:xfrm>
            <a:off x="1065213" y="838200"/>
            <a:ext cx="8229600" cy="2895600"/>
          </a:xfrm>
        </p:spPr>
        <p:txBody>
          <a:bodyPr rtlCol="0">
            <a:normAutofit fontScale="90000"/>
          </a:bodyPr>
          <a:lstStyle/>
          <a:p>
            <a:pPr hangingPunct="0"/>
            <a:r>
              <a:rPr lang="es-ES" dirty="0">
                <a:latin typeface="Calibri" panose="020F0502020204030204" pitchFamily="34" charset="0"/>
                <a:cs typeface="Calibri" panose="020F0502020204030204" pitchFamily="34" charset="0"/>
              </a:rPr>
              <a:t>DISEÑO DE UN ENTORNO DE SIMULACIÓN PARA EL MAPEADO 3D DE MINAS</a:t>
            </a:r>
          </a:p>
        </p:txBody>
      </p:sp>
      <p:sp>
        <p:nvSpPr>
          <p:cNvPr id="4" name="Subtítulo 3"/>
          <p:cNvSpPr>
            <a:spLocks noGrp="1"/>
          </p:cNvSpPr>
          <p:nvPr>
            <p:ph type="subTitle" idx="1"/>
          </p:nvPr>
        </p:nvSpPr>
        <p:spPr>
          <a:xfrm>
            <a:off x="1065240" y="4797152"/>
            <a:ext cx="8229600" cy="1219200"/>
          </a:xfrm>
        </p:spPr>
        <p:txBody>
          <a:bodyPr rtlCol="0">
            <a:normAutofit fontScale="92500" lnSpcReduction="20000"/>
          </a:bodyPr>
          <a:lstStyle/>
          <a:p>
            <a:pPr hangingPunct="0"/>
            <a:r>
              <a:rPr lang="es-ES" b="1" dirty="0">
                <a:latin typeface="Calibri" panose="020F0502020204030204" pitchFamily="34" charset="0"/>
                <a:cs typeface="Calibri" panose="020F0502020204030204" pitchFamily="34" charset="0"/>
              </a:rPr>
              <a:t>Autor</a:t>
            </a:r>
            <a:r>
              <a:rPr lang="es-ES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hangingPunct="0"/>
            <a:r>
              <a:rPr lang="es-ES" dirty="0">
                <a:latin typeface="Calibri" panose="020F0502020204030204" pitchFamily="34" charset="0"/>
                <a:cs typeface="Calibri" panose="020F0502020204030204" pitchFamily="34" charset="0"/>
              </a:rPr>
              <a:t>  Salvador Ollero Martín-Tabernero</a:t>
            </a:r>
          </a:p>
          <a:p>
            <a:pPr hangingPunct="0"/>
            <a:r>
              <a:rPr lang="es-ES" b="1" dirty="0">
                <a:latin typeface="Calibri" panose="020F0502020204030204" pitchFamily="34" charset="0"/>
                <a:cs typeface="Calibri" panose="020F0502020204030204" pitchFamily="34" charset="0"/>
              </a:rPr>
              <a:t>Tutor:</a:t>
            </a:r>
            <a:endParaRPr lang="es-E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hangingPunct="0"/>
            <a:r>
              <a:rPr lang="es-ES" dirty="0">
                <a:latin typeface="Calibri" panose="020F0502020204030204" pitchFamily="34" charset="0"/>
                <a:cs typeface="Calibri" panose="020F0502020204030204" pitchFamily="34" charset="0"/>
              </a:rPr>
              <a:t>  Claudio Rossi</a:t>
            </a:r>
          </a:p>
          <a:p>
            <a:pPr hangingPunct="0"/>
            <a:r>
              <a:rPr lang="es-ES" dirty="0"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lang="es-ES" dirty="0" err="1">
                <a:latin typeface="Calibri" panose="020F0502020204030204" pitchFamily="34" charset="0"/>
                <a:cs typeface="Calibri" panose="020F0502020204030204" pitchFamily="34" charset="0"/>
              </a:rPr>
              <a:t>Zorana</a:t>
            </a:r>
            <a:r>
              <a:rPr lang="es-E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dirty="0" err="1">
                <a:latin typeface="Calibri" panose="020F0502020204030204" pitchFamily="34" charset="0"/>
                <a:cs typeface="Calibri" panose="020F0502020204030204" pitchFamily="34" charset="0"/>
              </a:rPr>
              <a:t>MiloseviC</a:t>
            </a:r>
            <a:endParaRPr lang="es-E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050" name="Picture 2" descr="http://www.upm.es/sfs/Rectorado/Gabinete%20del%20Rector/Logos/ETSI_Industriales/EtsiIndustriales_new.gif">
            <a:extLst>
              <a:ext uri="{FF2B5EF4-FFF2-40B4-BE49-F238E27FC236}">
                <a16:creationId xmlns:a16="http://schemas.microsoft.com/office/drawing/2014/main" id="{836D721A-9495-4821-B03C-E7B11F9560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804" y="0"/>
            <a:ext cx="152400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8920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1069599" y="1576677"/>
            <a:ext cx="3685214" cy="2418826"/>
          </a:xfrm>
        </p:spPr>
        <p:txBody>
          <a:bodyPr rtlCol="0">
            <a:normAutofit/>
          </a:bodyPr>
          <a:lstStyle/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es-ES" sz="2100" dirty="0"/>
              <a:t>Desplazamiento telemático mediante el teclado.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100" dirty="0" err="1"/>
              <a:t>rostopic</a:t>
            </a:r>
            <a:r>
              <a:rPr lang="es-ES" sz="2100" dirty="0"/>
              <a:t> echo /</a:t>
            </a:r>
            <a:r>
              <a:rPr lang="es-ES" sz="2100" dirty="0" err="1"/>
              <a:t>gazebo</a:t>
            </a:r>
            <a:r>
              <a:rPr lang="es-ES" sz="2100" dirty="0"/>
              <a:t>/</a:t>
            </a:r>
            <a:r>
              <a:rPr lang="es-ES" sz="2100" dirty="0" err="1"/>
              <a:t>set_model_state</a:t>
            </a:r>
            <a:endParaRPr lang="es-ES" sz="21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100" dirty="0"/>
              <a:t>Movimiento lineal y angular</a:t>
            </a:r>
            <a:r>
              <a:rPr lang="es-ES" dirty="0"/>
              <a:t>.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endParaRPr lang="es-ES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85BF2A1A-483A-4EA0-8004-6726C090DE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861" y="4051428"/>
            <a:ext cx="3741661" cy="2418826"/>
          </a:xfrm>
          <a:prstGeom prst="rect">
            <a:avLst/>
          </a:prstGeom>
        </p:spPr>
      </p:pic>
      <p:pic>
        <p:nvPicPr>
          <p:cNvPr id="10" name="Imagen12">
            <a:extLst>
              <a:ext uri="{FF2B5EF4-FFF2-40B4-BE49-F238E27FC236}">
                <a16:creationId xmlns:a16="http://schemas.microsoft.com/office/drawing/2014/main" id="{1EB4F2F1-BF6A-4B2E-8DA1-8DB5680BEF5E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21926" y="4090975"/>
            <a:ext cx="3632887" cy="2346256"/>
          </a:xfrm>
          <a:prstGeom prst="rect">
            <a:avLst/>
          </a:prstGeom>
        </p:spPr>
      </p:pic>
      <p:sp>
        <p:nvSpPr>
          <p:cNvPr id="8" name="Marcador de posición de imagen 7">
            <a:extLst>
              <a:ext uri="{FF2B5EF4-FFF2-40B4-BE49-F238E27FC236}">
                <a16:creationId xmlns:a16="http://schemas.microsoft.com/office/drawing/2014/main" id="{7197B26E-FC97-47E0-B8B5-FB994B07A1F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13028" y="1649322"/>
            <a:ext cx="3042208" cy="4800833"/>
          </a:xfrm>
        </p:spPr>
      </p:sp>
      <p:pic>
        <p:nvPicPr>
          <p:cNvPr id="16" name="Imagen13">
            <a:extLst>
              <a:ext uri="{FF2B5EF4-FFF2-40B4-BE49-F238E27FC236}">
                <a16:creationId xmlns:a16="http://schemas.microsoft.com/office/drawing/2014/main" id="{56C5A54A-EC7D-4DFB-BDAA-C1AE7C244AE7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28235" y="1664177"/>
            <a:ext cx="3027001" cy="4751040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6181A9F0-7B16-4998-9F1F-7184860408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9891" y="1599532"/>
            <a:ext cx="2695234" cy="4850624"/>
          </a:xfrm>
          <a:prstGeom prst="rect">
            <a:avLst/>
          </a:prstGeom>
        </p:spPr>
      </p:pic>
      <p:pic>
        <p:nvPicPr>
          <p:cNvPr id="18" name="Imagen14">
            <a:extLst>
              <a:ext uri="{FF2B5EF4-FFF2-40B4-BE49-F238E27FC236}">
                <a16:creationId xmlns:a16="http://schemas.microsoft.com/office/drawing/2014/main" id="{70263153-8023-4E5E-A12D-CC82E6A9F7FD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444589" y="1664177"/>
            <a:ext cx="2610679" cy="4721333"/>
          </a:xfrm>
          <a:prstGeom prst="rect">
            <a:avLst/>
          </a:prstGeom>
        </p:spPr>
      </p:pic>
      <p:pic>
        <p:nvPicPr>
          <p:cNvPr id="11" name="Picture 2" descr="http://www.upm.es/sfs/Rectorado/Gabinete%20del%20Rector/Logos/ETSI_Industriales/EtsiIndustriales_new.gif">
            <a:extLst>
              <a:ext uri="{FF2B5EF4-FFF2-40B4-BE49-F238E27FC236}">
                <a16:creationId xmlns:a16="http://schemas.microsoft.com/office/drawing/2014/main" id="{43E96856-3D34-44CE-87F4-8D797081F1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0939" y="6086"/>
            <a:ext cx="152400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ítulo 2">
            <a:extLst>
              <a:ext uri="{FF2B5EF4-FFF2-40B4-BE49-F238E27FC236}">
                <a16:creationId xmlns:a16="http://schemas.microsoft.com/office/drawing/2014/main" id="{A8C42066-1274-4CC0-B72F-11BC11056601}"/>
              </a:ext>
            </a:extLst>
          </p:cNvPr>
          <p:cNvSpPr txBox="1">
            <a:spLocks/>
          </p:cNvSpPr>
          <p:nvPr/>
        </p:nvSpPr>
        <p:spPr>
          <a:xfrm>
            <a:off x="1604289" y="442783"/>
            <a:ext cx="8980243" cy="65060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3200" b="1" u="sng" dirty="0">
                <a:latin typeface="Calibri" panose="020F0502020204030204" pitchFamily="34" charset="0"/>
                <a:cs typeface="Calibri" panose="020F0502020204030204" pitchFamily="34" charset="0"/>
              </a:rPr>
              <a:t>2.2 DESPLAZAMIENTO DEL ROBOT UNEXMIN (II)</a:t>
            </a:r>
          </a:p>
        </p:txBody>
      </p:sp>
      <p:sp>
        <p:nvSpPr>
          <p:cNvPr id="15" name="Marcador de número de diapositiva 14">
            <a:extLst>
              <a:ext uri="{FF2B5EF4-FFF2-40B4-BE49-F238E27FC236}">
                <a16:creationId xmlns:a16="http://schemas.microsoft.com/office/drawing/2014/main" id="{BDBB36C5-D411-496D-B275-E6B2C0231D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A013F82-EE5E-44EE-A61D-E31C6657F26F}" type="slidenum">
              <a:rPr lang="es-ES" noProof="0" smtClean="0"/>
              <a:pPr rtl="0"/>
              <a:t>10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991160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44CC6D99-BDD1-4CC5-BB33-E50D447CC9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0136" y="460785"/>
            <a:ext cx="4968552" cy="614602"/>
          </a:xfrm>
        </p:spPr>
        <p:txBody>
          <a:bodyPr>
            <a:normAutofit/>
          </a:bodyPr>
          <a:lstStyle/>
          <a:p>
            <a:pPr algn="ctr"/>
            <a:r>
              <a:rPr lang="es-ES" sz="3200" b="1" u="sng" dirty="0">
                <a:latin typeface="Calibri" panose="020F0502020204030204" pitchFamily="34" charset="0"/>
                <a:cs typeface="Calibri" panose="020F0502020204030204" pitchFamily="34" charset="0"/>
              </a:rPr>
              <a:t>2.3 MINAS DE KAATIALA</a:t>
            </a:r>
          </a:p>
        </p:txBody>
      </p:sp>
      <p:pic>
        <p:nvPicPr>
          <p:cNvPr id="8" name="Imagen26">
            <a:extLst>
              <a:ext uri="{FF2B5EF4-FFF2-40B4-BE49-F238E27FC236}">
                <a16:creationId xmlns:a16="http://schemas.microsoft.com/office/drawing/2014/main" id="{28E1DCEA-5121-4F2F-BBBC-601574CD754C}"/>
              </a:ext>
            </a:extLst>
          </p:cNvPr>
          <p:cNvPicPr>
            <a:picLocks noGrp="1"/>
          </p:cNvPicPr>
          <p:nvPr>
            <p:ph type="pic" idx="1"/>
          </p:nvPr>
        </p:nvPicPr>
        <p:blipFill>
          <a:blip r:embed="rId2"/>
          <a:srcRect t="3995" b="3995"/>
          <a:stretch>
            <a:fillRect/>
          </a:stretch>
        </p:blipFill>
        <p:spPr bwMode="auto">
          <a:xfrm>
            <a:off x="398483" y="1471648"/>
            <a:ext cx="5751510" cy="5067266"/>
          </a:xfrm>
          <a:prstGeom prst="rect">
            <a:avLst/>
          </a:prstGeom>
        </p:spPr>
      </p:pic>
      <p:pic>
        <p:nvPicPr>
          <p:cNvPr id="14" name="Imagen27">
            <a:extLst>
              <a:ext uri="{FF2B5EF4-FFF2-40B4-BE49-F238E27FC236}">
                <a16:creationId xmlns:a16="http://schemas.microsoft.com/office/drawing/2014/main" id="{515B4C34-545D-4932-91B7-CF074CD498E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 bwMode="auto">
          <a:xfrm>
            <a:off x="4591373" y="1479379"/>
            <a:ext cx="1503039" cy="2979034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6E5F167F-5400-4DF7-B76A-0FD48F0EE3B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3602" y="1498546"/>
            <a:ext cx="2424025" cy="2192981"/>
          </a:xfrm>
          <a:prstGeom prst="rect">
            <a:avLst/>
          </a:prstGeom>
        </p:spPr>
      </p:pic>
      <p:pic>
        <p:nvPicPr>
          <p:cNvPr id="17" name="Picture 2" descr="http://www.upm.es/sfs/Rectorado/Gabinete%20del%20Rector/Logos/ETSI_Industriales/EtsiIndustriales_new.gif">
            <a:extLst>
              <a:ext uri="{FF2B5EF4-FFF2-40B4-BE49-F238E27FC236}">
                <a16:creationId xmlns:a16="http://schemas.microsoft.com/office/drawing/2014/main" id="{A423627A-870C-4F0D-A89C-CF4B73A464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0939" y="6086"/>
            <a:ext cx="152400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1331687E-1CBC-4B48-8A22-818EC95E3E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A013F82-EE5E-44EE-A61D-E31C6657F26F}" type="slidenum">
              <a:rPr lang="es-ES" noProof="0" smtClean="0"/>
              <a:pPr rtl="0"/>
              <a:t>11</a:t>
            </a:fld>
            <a:endParaRPr lang="es-ES" noProof="0" dirty="0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E9513FDD-BF74-4FFE-A1D0-636D49EA1CB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4452" y="3772121"/>
            <a:ext cx="4850357" cy="282431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7EDC6EE4-21B4-498E-BFA9-5A173B2A078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4779" y="1498546"/>
            <a:ext cx="2250030" cy="2192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755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6E384E2-0E0C-4164-AD93-CAE3668FF1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81844" y="1973524"/>
            <a:ext cx="3581399" cy="3126255"/>
          </a:xfrm>
        </p:spPr>
        <p:txBody>
          <a:bodyPr>
            <a:normAutofit fontScale="92500" lnSpcReduction="2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000" dirty="0">
                <a:latin typeface="Calibri" panose="020F0502020204030204" pitchFamily="34" charset="0"/>
                <a:cs typeface="Calibri" panose="020F0502020204030204" pitchFamily="34" charset="0"/>
              </a:rPr>
              <a:t>Ofrece un enfoque de mapeo de cuadrícula de ocupación en 3D.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000" dirty="0">
                <a:latin typeface="Calibri" panose="020F0502020204030204" pitchFamily="34" charset="0"/>
                <a:cs typeface="Calibri" panose="020F0502020204030204" pitchFamily="34" charset="0"/>
              </a:rPr>
              <a:t>Requiere de la creación de un archivo de extensión .</a:t>
            </a:r>
            <a:r>
              <a:rPr lang="es-E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launch</a:t>
            </a:r>
            <a:endParaRPr lang="es-E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s-ES" sz="2000" dirty="0">
                <a:latin typeface="Calibri" panose="020F0502020204030204" pitchFamily="34" charset="0"/>
                <a:cs typeface="Calibri" panose="020F0502020204030204" pitchFamily="34" charset="0"/>
              </a:rPr>
              <a:t>Suscripción a un </a:t>
            </a:r>
            <a:r>
              <a:rPr lang="es-E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topic</a:t>
            </a:r>
            <a:r>
              <a:rPr lang="es-ES" sz="20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s-ES" sz="2000" dirty="0">
                <a:latin typeface="Calibri" panose="020F0502020204030204" pitchFamily="34" charset="0"/>
                <a:cs typeface="Calibri" panose="020F0502020204030204" pitchFamily="34" charset="0"/>
              </a:rPr>
              <a:t>Establece </a:t>
            </a:r>
            <a:r>
              <a:rPr lang="es-E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frame</a:t>
            </a:r>
            <a:r>
              <a:rPr lang="es-ES" sz="2000" dirty="0">
                <a:latin typeface="Calibri" panose="020F0502020204030204" pitchFamily="34" charset="0"/>
                <a:cs typeface="Calibri" panose="020F0502020204030204" pitchFamily="34" charset="0"/>
              </a:rPr>
              <a:t> de referencia.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endParaRPr lang="es-E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000" dirty="0">
                <a:latin typeface="Calibri" panose="020F0502020204030204" pitchFamily="34" charset="0"/>
                <a:cs typeface="Calibri" panose="020F0502020204030204" pitchFamily="34" charset="0"/>
              </a:rPr>
              <a:t>Requiere de la transformación de datos.</a:t>
            </a:r>
          </a:p>
        </p:txBody>
      </p:sp>
      <p:pic>
        <p:nvPicPr>
          <p:cNvPr id="13" name="Imagen18">
            <a:extLst>
              <a:ext uri="{FF2B5EF4-FFF2-40B4-BE49-F238E27FC236}">
                <a16:creationId xmlns:a16="http://schemas.microsoft.com/office/drawing/2014/main" id="{ED9C9084-9986-4910-BD7D-06234891A92B}"/>
              </a:ext>
            </a:extLst>
          </p:cNvPr>
          <p:cNvPicPr>
            <a:picLocks noGrp="1"/>
          </p:cNvPicPr>
          <p:nvPr>
            <p:ph type="pic" idx="1"/>
          </p:nvPr>
        </p:nvPicPr>
        <p:blipFill>
          <a:blip r:embed="rId2"/>
          <a:srcRect l="2675" r="2675"/>
          <a:stretch>
            <a:fillRect/>
          </a:stretch>
        </p:blipFill>
        <p:spPr bwMode="auto">
          <a:xfrm>
            <a:off x="5302324" y="1988840"/>
            <a:ext cx="6400800" cy="3095625"/>
          </a:xfrm>
          <a:prstGeom prst="rect">
            <a:avLst/>
          </a:prstGeom>
        </p:spPr>
      </p:pic>
      <p:pic>
        <p:nvPicPr>
          <p:cNvPr id="15" name="Picture 2" descr="http://www.upm.es/sfs/Rectorado/Gabinete%20del%20Rector/Logos/ETSI_Industriales/EtsiIndustriales_new.gif">
            <a:extLst>
              <a:ext uri="{FF2B5EF4-FFF2-40B4-BE49-F238E27FC236}">
                <a16:creationId xmlns:a16="http://schemas.microsoft.com/office/drawing/2014/main" id="{1D3FFBE6-66C8-4144-B6DA-E711603462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0939" y="6086"/>
            <a:ext cx="152400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ítulo 1">
            <a:extLst>
              <a:ext uri="{FF2B5EF4-FFF2-40B4-BE49-F238E27FC236}">
                <a16:creationId xmlns:a16="http://schemas.microsoft.com/office/drawing/2014/main" id="{29ACB044-511D-4F93-A43C-ECAF4F6CB2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1" y="445078"/>
            <a:ext cx="9144001" cy="645628"/>
          </a:xfrm>
        </p:spPr>
        <p:txBody>
          <a:bodyPr>
            <a:normAutofit/>
          </a:bodyPr>
          <a:lstStyle/>
          <a:p>
            <a:pPr algn="ctr"/>
            <a:r>
              <a:rPr lang="es-ES" sz="3200" b="1" u="sng" dirty="0">
                <a:latin typeface="Calibri" panose="020F0502020204030204" pitchFamily="34" charset="0"/>
                <a:cs typeface="Calibri" panose="020F0502020204030204" pitchFamily="34" charset="0"/>
              </a:rPr>
              <a:t>3.1 OCTOMAP:CARACTERÍSTICAS</a:t>
            </a:r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FBF3EC4B-601A-454B-8035-A28A96D597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A013F82-EE5E-44EE-A61D-E31C6657F26F}" type="slidenum">
              <a:rPr lang="es-ES" noProof="0" smtClean="0"/>
              <a:pPr rtl="0"/>
              <a:t>12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041679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C53E29-8A9E-48CD-AC15-8E75AD0235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1" y="445078"/>
            <a:ext cx="9144001" cy="645628"/>
          </a:xfrm>
        </p:spPr>
        <p:txBody>
          <a:bodyPr>
            <a:normAutofit/>
          </a:bodyPr>
          <a:lstStyle/>
          <a:p>
            <a:pPr algn="ctr"/>
            <a:r>
              <a:rPr lang="es-ES" sz="3200" b="1" u="sng" dirty="0">
                <a:latin typeface="Calibri" panose="020F0502020204030204" pitchFamily="34" charset="0"/>
                <a:cs typeface="Calibri" panose="020F0502020204030204" pitchFamily="34" charset="0"/>
              </a:rPr>
              <a:t>3.2 OCTOMAP: ESQUEMA</a:t>
            </a:r>
          </a:p>
        </p:txBody>
      </p:sp>
      <p:graphicFrame>
        <p:nvGraphicFramePr>
          <p:cNvPr id="4" name="Marcador de contenido 3">
            <a:extLst>
              <a:ext uri="{FF2B5EF4-FFF2-40B4-BE49-F238E27FC236}">
                <a16:creationId xmlns:a16="http://schemas.microsoft.com/office/drawing/2014/main" id="{C111FB11-FFB3-4314-BF97-33169553060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89845176"/>
              </p:ext>
            </p:extLst>
          </p:nvPr>
        </p:nvGraphicFramePr>
        <p:xfrm>
          <a:off x="1125860" y="945468"/>
          <a:ext cx="6660231" cy="49670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Flecha: a la derecha 4">
            <a:extLst>
              <a:ext uri="{FF2B5EF4-FFF2-40B4-BE49-F238E27FC236}">
                <a16:creationId xmlns:a16="http://schemas.microsoft.com/office/drawing/2014/main" id="{D5531A68-26ED-4562-91BF-3D31E4802096}"/>
              </a:ext>
            </a:extLst>
          </p:cNvPr>
          <p:cNvSpPr/>
          <p:nvPr/>
        </p:nvSpPr>
        <p:spPr>
          <a:xfrm>
            <a:off x="5697859" y="1881572"/>
            <a:ext cx="1728192" cy="360040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144FFFE2-3F38-48CF-9935-20488D664F8E}"/>
              </a:ext>
            </a:extLst>
          </p:cNvPr>
          <p:cNvSpPr txBox="1"/>
          <p:nvPr/>
        </p:nvSpPr>
        <p:spPr>
          <a:xfrm>
            <a:off x="7642075" y="1738426"/>
            <a:ext cx="3168352" cy="646331"/>
          </a:xfrm>
          <a:prstGeom prst="rect">
            <a:avLst/>
          </a:prstGeom>
          <a:noFill/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PointCloud</a:t>
            </a:r>
            <a:r>
              <a:rPr lang="es-E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-&gt; PointCloud2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Topic</a:t>
            </a:r>
            <a:r>
              <a:rPr lang="es-E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UNEXMIN/laser/scan2</a:t>
            </a:r>
          </a:p>
        </p:txBody>
      </p:sp>
      <p:sp>
        <p:nvSpPr>
          <p:cNvPr id="8" name="Flecha: a la derecha 7">
            <a:extLst>
              <a:ext uri="{FF2B5EF4-FFF2-40B4-BE49-F238E27FC236}">
                <a16:creationId xmlns:a16="http://schemas.microsoft.com/office/drawing/2014/main" id="{53B7D855-DB8C-4165-8124-D910579225B2}"/>
              </a:ext>
            </a:extLst>
          </p:cNvPr>
          <p:cNvSpPr/>
          <p:nvPr/>
        </p:nvSpPr>
        <p:spPr>
          <a:xfrm rot="8137684">
            <a:off x="2175519" y="4438938"/>
            <a:ext cx="1076650" cy="360040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CC032DE6-79AC-4B3C-8C33-BC4E1681E7C2}"/>
              </a:ext>
            </a:extLst>
          </p:cNvPr>
          <p:cNvSpPr txBox="1"/>
          <p:nvPr/>
        </p:nvSpPr>
        <p:spPr>
          <a:xfrm>
            <a:off x="441275" y="5337253"/>
            <a:ext cx="3168352" cy="646331"/>
          </a:xfrm>
          <a:prstGeom prst="rect">
            <a:avLst/>
          </a:prstGeom>
          <a:noFill/>
          <a:ln w="57150">
            <a:solidFill>
              <a:schemeClr val="accent3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Establece transformaciones entre </a:t>
            </a:r>
            <a:r>
              <a:rPr lang="es-ES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frames</a:t>
            </a:r>
            <a:r>
              <a:rPr lang="es-E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sp>
        <p:nvSpPr>
          <p:cNvPr id="10" name="Flecha: a la derecha 9">
            <a:extLst>
              <a:ext uri="{FF2B5EF4-FFF2-40B4-BE49-F238E27FC236}">
                <a16:creationId xmlns:a16="http://schemas.microsoft.com/office/drawing/2014/main" id="{CCE9AC80-0B44-4833-A663-0EDFFE0F0577}"/>
              </a:ext>
            </a:extLst>
          </p:cNvPr>
          <p:cNvSpPr/>
          <p:nvPr/>
        </p:nvSpPr>
        <p:spPr>
          <a:xfrm rot="1849426">
            <a:off x="6225519" y="5918942"/>
            <a:ext cx="1076650" cy="360040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8C63FD7F-D6E7-4E42-BAF3-237F87E2ED61}"/>
              </a:ext>
            </a:extLst>
          </p:cNvPr>
          <p:cNvSpPr txBox="1"/>
          <p:nvPr/>
        </p:nvSpPr>
        <p:spPr>
          <a:xfrm>
            <a:off x="7714083" y="5498797"/>
            <a:ext cx="3168352" cy="1200329"/>
          </a:xfrm>
          <a:prstGeom prst="rect">
            <a:avLst/>
          </a:prstGeom>
          <a:noFill/>
          <a:ln w="57150">
            <a:solidFill>
              <a:schemeClr val="accent5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Reproduce resultados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Suscrito al </a:t>
            </a:r>
            <a:r>
              <a:rPr lang="es-ES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topic</a:t>
            </a:r>
            <a:r>
              <a:rPr lang="es-E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UNEXMIN/laser/scan2.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Map</a:t>
            </a:r>
            <a:r>
              <a:rPr lang="es-E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</a:t>
            </a:r>
            <a:r>
              <a:rPr lang="es-E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fixed</a:t>
            </a:r>
            <a:r>
              <a:rPr lang="es-E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frame</a:t>
            </a:r>
            <a:r>
              <a:rPr lang="es-E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pic>
        <p:nvPicPr>
          <p:cNvPr id="12" name="Picture 2" descr="http://www.upm.es/sfs/Rectorado/Gabinete%20del%20Rector/Logos/ETSI_Industriales/EtsiIndustriales_new.gif">
            <a:extLst>
              <a:ext uri="{FF2B5EF4-FFF2-40B4-BE49-F238E27FC236}">
                <a16:creationId xmlns:a16="http://schemas.microsoft.com/office/drawing/2014/main" id="{DDC2F19B-F194-4A75-9E29-F1E3A6CD2C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0939" y="6086"/>
            <a:ext cx="152400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Marcador de número de diapositiva 15">
            <a:extLst>
              <a:ext uri="{FF2B5EF4-FFF2-40B4-BE49-F238E27FC236}">
                <a16:creationId xmlns:a16="http://schemas.microsoft.com/office/drawing/2014/main" id="{B3D0EDD1-071A-49AA-BE11-CE32D8BEF2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A013F82-EE5E-44EE-A61D-E31C6657F26F}" type="slidenum">
              <a:rPr lang="es-ES" noProof="0" smtClean="0"/>
              <a:t>13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235649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9C135E15-B487-4DCC-8528-18D870FB1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7068" y="463100"/>
            <a:ext cx="5254688" cy="609972"/>
          </a:xfrm>
        </p:spPr>
        <p:txBody>
          <a:bodyPr>
            <a:normAutofit fontScale="90000"/>
          </a:bodyPr>
          <a:lstStyle/>
          <a:p>
            <a:pPr algn="ctr"/>
            <a:r>
              <a:rPr lang="es-ES" b="1" u="sng" dirty="0">
                <a:latin typeface="Calibri" panose="020F0502020204030204" pitchFamily="34" charset="0"/>
                <a:cs typeface="Calibri" panose="020F0502020204030204" pitchFamily="34" charset="0"/>
              </a:rPr>
              <a:t>3.3 CREACIÓN DE FRAMES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4D5A0F2-CFC7-4297-9428-EB2A3EA12B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65213" y="1636964"/>
            <a:ext cx="3581399" cy="4888380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000" dirty="0">
                <a:latin typeface="Calibri" panose="020F0502020204030204" pitchFamily="34" charset="0"/>
                <a:cs typeface="Calibri" panose="020F0502020204030204" pitchFamily="34" charset="0"/>
              </a:rPr>
              <a:t>Broadcaster.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s-ES" sz="2000" dirty="0">
                <a:latin typeface="Calibri" panose="020F0502020204030204" pitchFamily="34" charset="0"/>
                <a:cs typeface="Calibri" panose="020F0502020204030204" pitchFamily="34" charset="0"/>
              </a:rPr>
              <a:t>Crea y publica los </a:t>
            </a:r>
            <a:r>
              <a:rPr lang="es-E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frames</a:t>
            </a:r>
            <a:r>
              <a:rPr lang="es-ES" sz="20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s-ES" sz="2000" dirty="0">
                <a:latin typeface="Calibri" panose="020F0502020204030204" pitchFamily="34" charset="0"/>
                <a:cs typeface="Calibri" panose="020F0502020204030204" pitchFamily="34" charset="0"/>
              </a:rPr>
              <a:t>Suscrito al </a:t>
            </a:r>
            <a:r>
              <a:rPr lang="es-E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topic</a:t>
            </a:r>
            <a:r>
              <a:rPr lang="es-ES" sz="2000" dirty="0">
                <a:latin typeface="Calibri" panose="020F0502020204030204" pitchFamily="34" charset="0"/>
                <a:cs typeface="Calibri" panose="020F0502020204030204" pitchFamily="34" charset="0"/>
              </a:rPr>
              <a:t> /</a:t>
            </a:r>
            <a:r>
              <a:rPr lang="es-E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gazebo</a:t>
            </a:r>
            <a:r>
              <a:rPr lang="es-ES" sz="2000" dirty="0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es-E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model_states</a:t>
            </a:r>
            <a:r>
              <a:rPr lang="es-ES" sz="2000" dirty="0">
                <a:latin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es-E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Ground-truth</a:t>
            </a:r>
            <a:r>
              <a:rPr lang="es-ES" sz="20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s-ES" sz="2000" dirty="0">
                <a:latin typeface="Calibri" panose="020F0502020204030204" pitchFamily="34" charset="0"/>
                <a:cs typeface="Calibri" panose="020F0502020204030204" pitchFamily="34" charset="0"/>
              </a:rPr>
              <a:t>Establece transformaciones entre un punto móvil y uno fijo.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Listener</a:t>
            </a:r>
            <a:endParaRPr lang="es-E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s-ES" sz="2000" dirty="0">
                <a:latin typeface="Calibri" panose="020F0502020204030204" pitchFamily="34" charset="0"/>
                <a:cs typeface="Calibri" panose="020F0502020204030204" pitchFamily="34" charset="0"/>
              </a:rPr>
              <a:t>Escucha y aplica las transformaciones realizadas.</a:t>
            </a:r>
          </a:p>
        </p:txBody>
      </p:sp>
      <p:pic>
        <p:nvPicPr>
          <p:cNvPr id="5" name="Imagen24">
            <a:extLst>
              <a:ext uri="{FF2B5EF4-FFF2-40B4-BE49-F238E27FC236}">
                <a16:creationId xmlns:a16="http://schemas.microsoft.com/office/drawing/2014/main" id="{05242BE9-29BF-4EA9-8EE3-CB71A5E15E33}"/>
              </a:ext>
            </a:extLst>
          </p:cNvPr>
          <p:cNvPicPr>
            <a:picLocks noGrp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1" r="3271"/>
          <a:stretch>
            <a:fillRect/>
          </a:stretch>
        </p:blipFill>
        <p:spPr bwMode="auto">
          <a:xfrm>
            <a:off x="5218956" y="1636964"/>
            <a:ext cx="5904656" cy="4757936"/>
          </a:xfrm>
          <a:prstGeom prst="rect">
            <a:avLst/>
          </a:prstGeom>
        </p:spPr>
      </p:pic>
      <p:pic>
        <p:nvPicPr>
          <p:cNvPr id="7" name="Picture 2" descr="http://www.upm.es/sfs/Rectorado/Gabinete%20del%20Rector/Logos/ETSI_Industriales/EtsiIndustriales_new.gif">
            <a:extLst>
              <a:ext uri="{FF2B5EF4-FFF2-40B4-BE49-F238E27FC236}">
                <a16:creationId xmlns:a16="http://schemas.microsoft.com/office/drawing/2014/main" id="{0334641A-D01E-4D95-84B2-2D2B1C6D78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0939" y="6086"/>
            <a:ext cx="152400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Marcador de número de diapositiva 10">
            <a:extLst>
              <a:ext uri="{FF2B5EF4-FFF2-40B4-BE49-F238E27FC236}">
                <a16:creationId xmlns:a16="http://schemas.microsoft.com/office/drawing/2014/main" id="{03861755-CBEA-4664-8A49-15AF45040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A013F82-EE5E-44EE-A61D-E31C6657F26F}" type="slidenum">
              <a:rPr lang="es-ES" noProof="0" smtClean="0"/>
              <a:pPr rtl="0"/>
              <a:t>14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095464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1C02F6-2E6E-4162-840C-CBDA72112D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2015" y="479695"/>
            <a:ext cx="9108506" cy="578995"/>
          </a:xfrm>
        </p:spPr>
        <p:txBody>
          <a:bodyPr>
            <a:normAutofit/>
          </a:bodyPr>
          <a:lstStyle/>
          <a:p>
            <a:pPr algn="ctr"/>
            <a:r>
              <a:rPr lang="es-ES" sz="3200" b="1" u="sng" dirty="0">
                <a:latin typeface="Calibri" panose="020F0502020204030204" pitchFamily="34" charset="0"/>
                <a:cs typeface="Calibri" panose="020F0502020204030204" pitchFamily="34" charset="0"/>
              </a:rPr>
              <a:t>4. ESQUEMA FUNCIONAL</a:t>
            </a:r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920AF338-9C61-4D70-AC91-7BC92353D861}"/>
              </a:ext>
            </a:extLst>
          </p:cNvPr>
          <p:cNvSpPr/>
          <p:nvPr/>
        </p:nvSpPr>
        <p:spPr>
          <a:xfrm>
            <a:off x="5518348" y="1530086"/>
            <a:ext cx="1547663" cy="64807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latin typeface="Calibri" panose="020F0502020204030204" pitchFamily="34" charset="0"/>
                <a:cs typeface="Calibri" panose="020F0502020204030204" pitchFamily="34" charset="0"/>
              </a:rPr>
              <a:t>ROSCORE</a:t>
            </a:r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AE8695E5-6520-4794-A0D0-206748407F8D}"/>
              </a:ext>
            </a:extLst>
          </p:cNvPr>
          <p:cNvSpPr/>
          <p:nvPr/>
        </p:nvSpPr>
        <p:spPr>
          <a:xfrm>
            <a:off x="3749502" y="4196450"/>
            <a:ext cx="1547663" cy="648072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latin typeface="Calibri" panose="020F0502020204030204" pitchFamily="34" charset="0"/>
                <a:cs typeface="Calibri" panose="020F0502020204030204" pitchFamily="34" charset="0"/>
              </a:rPr>
              <a:t>GAZEBO</a:t>
            </a:r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33CA0476-EFBA-4058-B47A-6820BCE01E1B}"/>
              </a:ext>
            </a:extLst>
          </p:cNvPr>
          <p:cNvSpPr/>
          <p:nvPr/>
        </p:nvSpPr>
        <p:spPr>
          <a:xfrm>
            <a:off x="1162095" y="4196450"/>
            <a:ext cx="1547663" cy="6480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latin typeface="Calibri" panose="020F0502020204030204" pitchFamily="34" charset="0"/>
                <a:cs typeface="Calibri" panose="020F0502020204030204" pitchFamily="34" charset="0"/>
              </a:rPr>
              <a:t>SITL</a:t>
            </a:r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D678006E-B6BC-401E-8A67-CEC3F0E4A003}"/>
              </a:ext>
            </a:extLst>
          </p:cNvPr>
          <p:cNvSpPr/>
          <p:nvPr/>
        </p:nvSpPr>
        <p:spPr>
          <a:xfrm>
            <a:off x="6990099" y="4165348"/>
            <a:ext cx="1700063" cy="72008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latin typeface="Calibri" panose="020F0502020204030204" pitchFamily="34" charset="0"/>
                <a:cs typeface="Calibri" panose="020F0502020204030204" pitchFamily="34" charset="0"/>
              </a:rPr>
              <a:t>OCTOMAP</a:t>
            </a:r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6F66A492-0464-403A-9093-AB82FA136624}"/>
              </a:ext>
            </a:extLst>
          </p:cNvPr>
          <p:cNvSpPr/>
          <p:nvPr/>
        </p:nvSpPr>
        <p:spPr>
          <a:xfrm>
            <a:off x="3321744" y="2452801"/>
            <a:ext cx="2403177" cy="1080120"/>
          </a:xfrm>
          <a:prstGeom prst="ellipse">
            <a:avLst/>
          </a:prstGeom>
          <a:solidFill>
            <a:schemeClr val="tx2">
              <a:lumMod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latin typeface="Calibri" panose="020F0502020204030204" pitchFamily="34" charset="0"/>
                <a:cs typeface="Calibri" panose="020F0502020204030204" pitchFamily="34" charset="0"/>
              </a:rPr>
              <a:t>Nodo de Desplazamiento</a:t>
            </a:r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3FD69D87-2A47-4583-990A-F7422855F830}"/>
              </a:ext>
            </a:extLst>
          </p:cNvPr>
          <p:cNvSpPr/>
          <p:nvPr/>
        </p:nvSpPr>
        <p:spPr>
          <a:xfrm>
            <a:off x="6832470" y="2391985"/>
            <a:ext cx="2403177" cy="1080120"/>
          </a:xfrm>
          <a:prstGeom prst="ellipse">
            <a:avLst/>
          </a:prstGeom>
          <a:solidFill>
            <a:schemeClr val="tx2">
              <a:lumMod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latin typeface="Calibri" panose="020F0502020204030204" pitchFamily="34" charset="0"/>
                <a:cs typeface="Calibri" panose="020F0502020204030204" pitchFamily="34" charset="0"/>
              </a:rPr>
              <a:t>Nodo de Conversión</a:t>
            </a:r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0CB5964F-AE40-48D0-B9F2-B78DA32B4F0C}"/>
              </a:ext>
            </a:extLst>
          </p:cNvPr>
          <p:cNvSpPr/>
          <p:nvPr/>
        </p:nvSpPr>
        <p:spPr>
          <a:xfrm>
            <a:off x="8465174" y="5418164"/>
            <a:ext cx="2043450" cy="87781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/>
              <a:t>Listener</a:t>
            </a:r>
            <a:endParaRPr lang="es-ES" dirty="0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5D973CC1-4359-4531-BCC1-7E3AC893DDE4}"/>
              </a:ext>
            </a:extLst>
          </p:cNvPr>
          <p:cNvSpPr/>
          <p:nvPr/>
        </p:nvSpPr>
        <p:spPr>
          <a:xfrm>
            <a:off x="5194543" y="5418164"/>
            <a:ext cx="2043450" cy="87781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latin typeface="Calibri" panose="020F0502020204030204" pitchFamily="34" charset="0"/>
                <a:cs typeface="Calibri" panose="020F0502020204030204" pitchFamily="34" charset="0"/>
              </a:rPr>
              <a:t>Broadcaste</a:t>
            </a:r>
            <a:r>
              <a:rPr lang="es-ES" dirty="0"/>
              <a:t>r</a:t>
            </a:r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180A850A-D695-4C21-9D62-0D60DFFD5817}"/>
              </a:ext>
            </a:extLst>
          </p:cNvPr>
          <p:cNvSpPr/>
          <p:nvPr/>
        </p:nvSpPr>
        <p:spPr>
          <a:xfrm>
            <a:off x="9813529" y="4232871"/>
            <a:ext cx="1547663" cy="648072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RVIZ</a:t>
            </a:r>
          </a:p>
        </p:txBody>
      </p:sp>
      <p:sp>
        <p:nvSpPr>
          <p:cNvPr id="16" name="Flecha: a la derecha 15">
            <a:extLst>
              <a:ext uri="{FF2B5EF4-FFF2-40B4-BE49-F238E27FC236}">
                <a16:creationId xmlns:a16="http://schemas.microsoft.com/office/drawing/2014/main" id="{C1B80CB8-5F9D-492D-8A3B-223347721437}"/>
              </a:ext>
            </a:extLst>
          </p:cNvPr>
          <p:cNvSpPr/>
          <p:nvPr/>
        </p:nvSpPr>
        <p:spPr>
          <a:xfrm>
            <a:off x="2883121" y="4424246"/>
            <a:ext cx="693017" cy="2139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Flecha: a la derecha 16">
            <a:extLst>
              <a:ext uri="{FF2B5EF4-FFF2-40B4-BE49-F238E27FC236}">
                <a16:creationId xmlns:a16="http://schemas.microsoft.com/office/drawing/2014/main" id="{1263BCBF-DA20-4B1B-9893-F2B3D3A2BA95}"/>
              </a:ext>
            </a:extLst>
          </p:cNvPr>
          <p:cNvSpPr/>
          <p:nvPr/>
        </p:nvSpPr>
        <p:spPr>
          <a:xfrm rot="2256425">
            <a:off x="4767221" y="5109165"/>
            <a:ext cx="816078" cy="183758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Flecha: a la derecha 17">
            <a:extLst>
              <a:ext uri="{FF2B5EF4-FFF2-40B4-BE49-F238E27FC236}">
                <a16:creationId xmlns:a16="http://schemas.microsoft.com/office/drawing/2014/main" id="{C26B8A4A-AA49-4256-8DC1-4A3D71739FF9}"/>
              </a:ext>
            </a:extLst>
          </p:cNvPr>
          <p:cNvSpPr/>
          <p:nvPr/>
        </p:nvSpPr>
        <p:spPr>
          <a:xfrm rot="19827932">
            <a:off x="5141358" y="3711487"/>
            <a:ext cx="2026263" cy="182073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" name="Flecha: a la derecha 18">
            <a:extLst>
              <a:ext uri="{FF2B5EF4-FFF2-40B4-BE49-F238E27FC236}">
                <a16:creationId xmlns:a16="http://schemas.microsoft.com/office/drawing/2014/main" id="{E19D6A85-BED1-472A-A4EE-6869325AD7F4}"/>
              </a:ext>
            </a:extLst>
          </p:cNvPr>
          <p:cNvSpPr/>
          <p:nvPr/>
        </p:nvSpPr>
        <p:spPr>
          <a:xfrm rot="5400000">
            <a:off x="4296579" y="3763615"/>
            <a:ext cx="453505" cy="202142"/>
          </a:xfrm>
          <a:prstGeom prst="rightArrow">
            <a:avLst/>
          </a:prstGeom>
          <a:solidFill>
            <a:schemeClr val="tx2">
              <a:lumMod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" name="Flecha: a la derecha 19">
            <a:extLst>
              <a:ext uri="{FF2B5EF4-FFF2-40B4-BE49-F238E27FC236}">
                <a16:creationId xmlns:a16="http://schemas.microsoft.com/office/drawing/2014/main" id="{BC17FAAB-B0D2-4B28-8096-36253AC349EC}"/>
              </a:ext>
            </a:extLst>
          </p:cNvPr>
          <p:cNvSpPr/>
          <p:nvPr/>
        </p:nvSpPr>
        <p:spPr>
          <a:xfrm rot="5400000">
            <a:off x="7706234" y="3701452"/>
            <a:ext cx="453505" cy="202142"/>
          </a:xfrm>
          <a:prstGeom prst="rightArrow">
            <a:avLst/>
          </a:prstGeom>
          <a:solidFill>
            <a:schemeClr val="tx2">
              <a:lumMod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" name="Flecha: a la derecha 20">
            <a:extLst>
              <a:ext uri="{FF2B5EF4-FFF2-40B4-BE49-F238E27FC236}">
                <a16:creationId xmlns:a16="http://schemas.microsoft.com/office/drawing/2014/main" id="{D907F901-D1C0-4301-8944-9241A2202056}"/>
              </a:ext>
            </a:extLst>
          </p:cNvPr>
          <p:cNvSpPr/>
          <p:nvPr/>
        </p:nvSpPr>
        <p:spPr>
          <a:xfrm>
            <a:off x="7505075" y="5750074"/>
            <a:ext cx="693017" cy="21399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2" name="Flecha: a la derecha 21">
            <a:extLst>
              <a:ext uri="{FF2B5EF4-FFF2-40B4-BE49-F238E27FC236}">
                <a16:creationId xmlns:a16="http://schemas.microsoft.com/office/drawing/2014/main" id="{3ABF233E-809D-4BD8-B5CA-E8C8F2FF6870}"/>
              </a:ext>
            </a:extLst>
          </p:cNvPr>
          <p:cNvSpPr/>
          <p:nvPr/>
        </p:nvSpPr>
        <p:spPr>
          <a:xfrm rot="13596936">
            <a:off x="8465174" y="4996766"/>
            <a:ext cx="693017" cy="21399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3" name="Flecha: a la derecha 22">
            <a:extLst>
              <a:ext uri="{FF2B5EF4-FFF2-40B4-BE49-F238E27FC236}">
                <a16:creationId xmlns:a16="http://schemas.microsoft.com/office/drawing/2014/main" id="{B8475469-52B8-4EA2-8749-600C27458F58}"/>
              </a:ext>
            </a:extLst>
          </p:cNvPr>
          <p:cNvSpPr/>
          <p:nvPr/>
        </p:nvSpPr>
        <p:spPr>
          <a:xfrm>
            <a:off x="8905337" y="4424246"/>
            <a:ext cx="693017" cy="213990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5" name="Flecha: a la derecha 24">
            <a:extLst>
              <a:ext uri="{FF2B5EF4-FFF2-40B4-BE49-F238E27FC236}">
                <a16:creationId xmlns:a16="http://schemas.microsoft.com/office/drawing/2014/main" id="{D1475D9A-290B-43E9-85F3-95F0CEB7B35A}"/>
              </a:ext>
            </a:extLst>
          </p:cNvPr>
          <p:cNvSpPr/>
          <p:nvPr/>
        </p:nvSpPr>
        <p:spPr>
          <a:xfrm rot="2806518">
            <a:off x="6912569" y="2176043"/>
            <a:ext cx="499819" cy="217349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6" name="Flecha: a la derecha 25">
            <a:extLst>
              <a:ext uri="{FF2B5EF4-FFF2-40B4-BE49-F238E27FC236}">
                <a16:creationId xmlns:a16="http://schemas.microsoft.com/office/drawing/2014/main" id="{D269B055-7468-4064-A895-A9899432601C}"/>
              </a:ext>
            </a:extLst>
          </p:cNvPr>
          <p:cNvSpPr/>
          <p:nvPr/>
        </p:nvSpPr>
        <p:spPr>
          <a:xfrm rot="7764343">
            <a:off x="5146522" y="2170309"/>
            <a:ext cx="499819" cy="217349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35" name="Conector: curvado 34">
            <a:extLst>
              <a:ext uri="{FF2B5EF4-FFF2-40B4-BE49-F238E27FC236}">
                <a16:creationId xmlns:a16="http://schemas.microsoft.com/office/drawing/2014/main" id="{C4F905B6-5674-4578-9A09-40015F1C01F5}"/>
              </a:ext>
            </a:extLst>
          </p:cNvPr>
          <p:cNvCxnSpPr>
            <a:cxnSpLocks/>
            <a:stCxn id="7" idx="2"/>
            <a:endCxn id="14" idx="2"/>
          </p:cNvCxnSpPr>
          <p:nvPr/>
        </p:nvCxnSpPr>
        <p:spPr>
          <a:xfrm rot="10800000" flipV="1">
            <a:off x="5194544" y="1854121"/>
            <a:ext cx="323805" cy="4002947"/>
          </a:xfrm>
          <a:prstGeom prst="curvedConnector3">
            <a:avLst>
              <a:gd name="adj1" fmla="val 1590744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" name="Conector: curvado 38">
            <a:extLst>
              <a:ext uri="{FF2B5EF4-FFF2-40B4-BE49-F238E27FC236}">
                <a16:creationId xmlns:a16="http://schemas.microsoft.com/office/drawing/2014/main" id="{200C4739-8DDB-4DB2-B555-91707FC5124C}"/>
              </a:ext>
            </a:extLst>
          </p:cNvPr>
          <p:cNvCxnSpPr>
            <a:cxnSpLocks/>
            <a:stCxn id="7" idx="6"/>
            <a:endCxn id="13" idx="6"/>
          </p:cNvCxnSpPr>
          <p:nvPr/>
        </p:nvCxnSpPr>
        <p:spPr>
          <a:xfrm>
            <a:off x="7066011" y="1854122"/>
            <a:ext cx="3442613" cy="4002947"/>
          </a:xfrm>
          <a:prstGeom prst="curvedConnector3">
            <a:avLst>
              <a:gd name="adj1" fmla="val 141285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46" name="Picture 2" descr="http://www.upm.es/sfs/Rectorado/Gabinete%20del%20Rector/Logos/ETSI_Industriales/EtsiIndustriales_new.gif">
            <a:extLst>
              <a:ext uri="{FF2B5EF4-FFF2-40B4-BE49-F238E27FC236}">
                <a16:creationId xmlns:a16="http://schemas.microsoft.com/office/drawing/2014/main" id="{F3C8E5BE-4A7C-49C3-A40E-B818334FA0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0939" y="6086"/>
            <a:ext cx="152400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Marcador de número de diapositiva 27">
            <a:extLst>
              <a:ext uri="{FF2B5EF4-FFF2-40B4-BE49-F238E27FC236}">
                <a16:creationId xmlns:a16="http://schemas.microsoft.com/office/drawing/2014/main" id="{862F3764-067A-4BFB-BEE6-B623F5111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A013F82-EE5E-44EE-A61D-E31C6657F26F}" type="slidenum">
              <a:rPr lang="es-ES" noProof="0" smtClean="0"/>
              <a:t>15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617944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arcador de posición de imagen 6">
            <a:extLst>
              <a:ext uri="{FF2B5EF4-FFF2-40B4-BE49-F238E27FC236}">
                <a16:creationId xmlns:a16="http://schemas.microsoft.com/office/drawing/2014/main" id="{808FCEF8-4CF7-4FB4-88CF-EB1F4E792B9F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08" r="6908"/>
          <a:stretch>
            <a:fillRect/>
          </a:stretch>
        </p:blipFill>
        <p:spPr>
          <a:xfrm>
            <a:off x="220313" y="1363013"/>
            <a:ext cx="6844847" cy="5020849"/>
          </a:xfrm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FE5291A8-E1FD-4DB9-9D83-06CE3B77B8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6108" y="474138"/>
            <a:ext cx="3596607" cy="587896"/>
          </a:xfrm>
        </p:spPr>
        <p:txBody>
          <a:bodyPr>
            <a:normAutofit/>
          </a:bodyPr>
          <a:lstStyle/>
          <a:p>
            <a:pPr algn="ctr"/>
            <a:r>
              <a:rPr lang="es-ES" sz="3200" b="1" u="sng" dirty="0">
                <a:latin typeface="Calibri" panose="020F0502020204030204" pitchFamily="34" charset="0"/>
                <a:cs typeface="Calibri" panose="020F0502020204030204" pitchFamily="34" charset="0"/>
              </a:rPr>
              <a:t>5. RESULTADOS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F4F60689-0224-4262-87F0-8A54B0CCE6D4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3870" y="3803603"/>
            <a:ext cx="4604642" cy="258025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Picture 2" descr="http://www.upm.es/sfs/Rectorado/Gabinete%20del%20Rector/Logos/ETSI_Industriales/EtsiIndustriales_new.gif">
            <a:extLst>
              <a:ext uri="{FF2B5EF4-FFF2-40B4-BE49-F238E27FC236}">
                <a16:creationId xmlns:a16="http://schemas.microsoft.com/office/drawing/2014/main" id="{86778EE8-73F1-45CC-A870-F0765E0B54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0939" y="6086"/>
            <a:ext cx="152400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Imagen26">
            <a:extLst>
              <a:ext uri="{FF2B5EF4-FFF2-40B4-BE49-F238E27FC236}">
                <a16:creationId xmlns:a16="http://schemas.microsoft.com/office/drawing/2014/main" id="{0DC08336-C9F6-44AD-8437-1C9CEB7438B3}"/>
              </a:ext>
            </a:extLst>
          </p:cNvPr>
          <p:cNvPicPr>
            <a:picLocks/>
          </p:cNvPicPr>
          <p:nvPr/>
        </p:nvPicPr>
        <p:blipFill rotWithShape="1">
          <a:blip r:embed="rId5"/>
          <a:srcRect l="20022" t="38081" r="13889" b="28463"/>
          <a:stretch/>
        </p:blipFill>
        <p:spPr bwMode="auto">
          <a:xfrm rot="12837509">
            <a:off x="4079190" y="2066656"/>
            <a:ext cx="2891847" cy="12199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8FB6B98A-B344-4154-9C1E-CA69E06D88FD}"/>
              </a:ext>
            </a:extLst>
          </p:cNvPr>
          <p:cNvSpPr txBox="1"/>
          <p:nvPr/>
        </p:nvSpPr>
        <p:spPr>
          <a:xfrm>
            <a:off x="7471109" y="1530086"/>
            <a:ext cx="4104456" cy="2077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100" dirty="0">
                <a:latin typeface="Calibri" panose="020F0502020204030204" pitchFamily="34" charset="0"/>
                <a:cs typeface="Calibri" panose="020F0502020204030204" pitchFamily="34" charset="0"/>
              </a:rPr>
              <a:t>Desarrollo de software.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100" dirty="0">
                <a:latin typeface="Calibri" panose="020F0502020204030204" pitchFamily="34" charset="0"/>
                <a:cs typeface="Calibri" panose="020F0502020204030204" pitchFamily="34" charset="0"/>
              </a:rPr>
              <a:t>Creación de mapas en 3D.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100" dirty="0">
                <a:latin typeface="Calibri" panose="020F0502020204030204" pitchFamily="34" charset="0"/>
                <a:cs typeface="Calibri" panose="020F0502020204030204" pitchFamily="34" charset="0"/>
              </a:rPr>
              <a:t>Válido para todo tipo de minas.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100" dirty="0">
                <a:latin typeface="Calibri" panose="020F0502020204030204" pitchFamily="34" charset="0"/>
                <a:cs typeface="Calibri" panose="020F0502020204030204" pitchFamily="34" charset="0"/>
              </a:rPr>
              <a:t>Gran cantidad de recursos</a:t>
            </a:r>
            <a:r>
              <a:rPr lang="es-ES" sz="24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400" dirty="0">
                <a:latin typeface="Calibri" panose="020F0502020204030204" pitchFamily="34" charset="0"/>
                <a:cs typeface="Calibri" panose="020F0502020204030204" pitchFamily="34" charset="0"/>
              </a:rPr>
              <a:t>RGB.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" name="Marcador de número de diapositiva 20">
            <a:extLst>
              <a:ext uri="{FF2B5EF4-FFF2-40B4-BE49-F238E27FC236}">
                <a16:creationId xmlns:a16="http://schemas.microsoft.com/office/drawing/2014/main" id="{77DF7452-8CCB-404D-A213-C792EEDE4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A013F82-EE5E-44EE-A61D-E31C6657F26F}" type="slidenum">
              <a:rPr lang="es-ES" noProof="0" smtClean="0"/>
              <a:pPr rtl="0"/>
              <a:t>16</a:t>
            </a:fld>
            <a:endParaRPr lang="es-ES" noProof="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7EFA89D-BF58-4634-A01E-B26546E0408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7672" y="5472334"/>
            <a:ext cx="1255812" cy="817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479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36EC1B-AF92-4BD3-856D-B18A5B75FA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3" y="457827"/>
            <a:ext cx="9144001" cy="620518"/>
          </a:xfrm>
        </p:spPr>
        <p:txBody>
          <a:bodyPr>
            <a:normAutofit/>
          </a:bodyPr>
          <a:lstStyle/>
          <a:p>
            <a:pPr algn="ctr"/>
            <a:r>
              <a:rPr lang="es-ES" sz="3200" b="1" u="sng" dirty="0">
                <a:latin typeface="Calibri" panose="020F0502020204030204" pitchFamily="34" charset="0"/>
                <a:cs typeface="Calibri" panose="020F0502020204030204" pitchFamily="34" charset="0"/>
              </a:rPr>
              <a:t>6.LÍNEAS FUTURAS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F0E5A55-BF8F-46FE-AD4C-89E219B61F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s-ES" dirty="0">
                <a:latin typeface="Calibri" panose="020F0502020204030204" pitchFamily="34" charset="0"/>
                <a:cs typeface="Calibri" panose="020F0502020204030204" pitchFamily="34" charset="0"/>
              </a:rPr>
              <a:t>Programa de navegación.</a:t>
            </a:r>
          </a:p>
          <a:p>
            <a:pPr marL="457200" indent="-457200">
              <a:buFont typeface="+mj-lt"/>
              <a:buAutoNum type="arabicPeriod"/>
            </a:pPr>
            <a:r>
              <a:rPr lang="es-ES" dirty="0">
                <a:latin typeface="Calibri" panose="020F0502020204030204" pitchFamily="34" charset="0"/>
                <a:cs typeface="Calibri" panose="020F0502020204030204" pitchFamily="34" charset="0"/>
              </a:rPr>
              <a:t>Rediseñar el robot</a:t>
            </a:r>
          </a:p>
          <a:p>
            <a:pPr marL="696912" lvl="1" indent="-457200">
              <a:buFont typeface="+mj-lt"/>
              <a:buAutoNum type="alphaLcParenR"/>
            </a:pPr>
            <a:r>
              <a:rPr lang="es-ES" dirty="0">
                <a:latin typeface="Calibri" panose="020F0502020204030204" pitchFamily="34" charset="0"/>
                <a:cs typeface="Calibri" panose="020F0502020204030204" pitchFamily="34" charset="0"/>
              </a:rPr>
              <a:t>Más sensores</a:t>
            </a:r>
          </a:p>
          <a:p>
            <a:pPr marL="696912" lvl="1" indent="-457200">
              <a:buFont typeface="+mj-lt"/>
              <a:buAutoNum type="alphaLcParenR"/>
            </a:pPr>
            <a:r>
              <a:rPr lang="es-ES" dirty="0">
                <a:latin typeface="Calibri" panose="020F0502020204030204" pitchFamily="34" charset="0"/>
                <a:cs typeface="Calibri" panose="020F0502020204030204" pitchFamily="34" charset="0"/>
              </a:rPr>
              <a:t>Más preciso</a:t>
            </a:r>
          </a:p>
          <a:p>
            <a:pPr marL="457200" indent="-457200">
              <a:buFont typeface="+mj-lt"/>
              <a:buAutoNum type="arabicPeriod"/>
            </a:pPr>
            <a:r>
              <a:rPr lang="es-ES" dirty="0">
                <a:latin typeface="Calibri" panose="020F0502020204030204" pitchFamily="34" charset="0"/>
                <a:cs typeface="Calibri" panose="020F0502020204030204" pitchFamily="34" charset="0"/>
              </a:rPr>
              <a:t>Implementar la </a:t>
            </a:r>
            <a:r>
              <a:rPr lang="es-ES" dirty="0" err="1">
                <a:latin typeface="Calibri" panose="020F0502020204030204" pitchFamily="34" charset="0"/>
                <a:cs typeface="Calibri" panose="020F0502020204030204" pitchFamily="34" charset="0"/>
              </a:rPr>
              <a:t>localización.</a:t>
            </a:r>
            <a:r>
              <a:rPr lang="es-ES" dirty="0" err="1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SLAM</a:t>
            </a:r>
            <a:endParaRPr lang="es-ES" dirty="0">
              <a:latin typeface="Calibri" panose="020F0502020204030204" pitchFamily="34" charset="0"/>
              <a:cs typeface="Calibri" panose="020F0502020204030204" pitchFamily="34" charset="0"/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s-E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2" descr="http://www.upm.es/sfs/Rectorado/Gabinete%20del%20Rector/Logos/ETSI_Industriales/EtsiIndustriales_new.gif">
            <a:extLst>
              <a:ext uri="{FF2B5EF4-FFF2-40B4-BE49-F238E27FC236}">
                <a16:creationId xmlns:a16="http://schemas.microsoft.com/office/drawing/2014/main" id="{CF7B1CB5-C6C6-4585-B8E0-483B8B2C72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0939" y="6086"/>
            <a:ext cx="152400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Marcador de número de diapositiva 9">
            <a:extLst>
              <a:ext uri="{FF2B5EF4-FFF2-40B4-BE49-F238E27FC236}">
                <a16:creationId xmlns:a16="http://schemas.microsoft.com/office/drawing/2014/main" id="{D5D32755-081E-4223-B946-9EF2F7601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A013F82-EE5E-44EE-A61D-E31C6657F26F}" type="slidenum">
              <a:rPr lang="es-ES" noProof="0" smtClean="0"/>
              <a:t>17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806026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C7EF1F9A-EF3A-4FFF-9EEF-C3A6631B1F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1844" y="476606"/>
            <a:ext cx="10225136" cy="582960"/>
          </a:xfrm>
        </p:spPr>
        <p:txBody>
          <a:bodyPr>
            <a:normAutofit fontScale="90000"/>
          </a:bodyPr>
          <a:lstStyle/>
          <a:p>
            <a:pPr algn="ctr"/>
            <a:r>
              <a:rPr lang="es-ES" b="1" u="sng" dirty="0">
                <a:latin typeface="Calibri" panose="020F0502020204030204" pitchFamily="34" charset="0"/>
                <a:cs typeface="Calibri" panose="020F0502020204030204" pitchFamily="34" charset="0"/>
              </a:rPr>
              <a:t>7. PLANIFICACIÓN TEMPORAL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2C665BBC-782A-4D22-A381-6F121E51A34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57808" y="1530086"/>
            <a:ext cx="10873208" cy="504056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" name="Picture 2" descr="http://www.upm.es/sfs/Rectorado/Gabinete%20del%20Rector/Logos/ETSI_Industriales/EtsiIndustriales_new.gif">
            <a:extLst>
              <a:ext uri="{FF2B5EF4-FFF2-40B4-BE49-F238E27FC236}">
                <a16:creationId xmlns:a16="http://schemas.microsoft.com/office/drawing/2014/main" id="{D2AE7E68-815B-4755-ABD6-43B17408D8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0939" y="6086"/>
            <a:ext cx="152400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10C61D53-46FC-4E42-B95F-139E999DBF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A013F82-EE5E-44EE-A61D-E31C6657F26F}" type="slidenum">
              <a:rPr lang="es-ES" noProof="0" smtClean="0"/>
              <a:pPr rtl="0"/>
              <a:t>18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659521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arcador de posición de imagen 6">
            <a:extLst>
              <a:ext uri="{FF2B5EF4-FFF2-40B4-BE49-F238E27FC236}">
                <a16:creationId xmlns:a16="http://schemas.microsoft.com/office/drawing/2014/main" id="{3CC9B11C-B559-4545-AD48-A7D4DF55C547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1875" b="1875"/>
          <a:stretch>
            <a:fillRect/>
          </a:stretch>
        </p:blipFill>
        <p:spPr>
          <a:xfrm>
            <a:off x="1125538" y="1773238"/>
            <a:ext cx="10226675" cy="4608512"/>
          </a:xfrm>
          <a:prstGeom prst="rect">
            <a:avLst/>
          </a:prstGeom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82979C5E-EF2F-4534-AB1F-AB1D2A4F14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0571" y="476250"/>
            <a:ext cx="3596607" cy="576064"/>
          </a:xfrm>
        </p:spPr>
        <p:txBody>
          <a:bodyPr>
            <a:normAutofit fontScale="90000"/>
          </a:bodyPr>
          <a:lstStyle/>
          <a:p>
            <a:pPr algn="ctr"/>
            <a:r>
              <a:rPr lang="es-ES" b="1" u="sng" dirty="0">
                <a:latin typeface="Calibri" panose="020F0502020204030204" pitchFamily="34" charset="0"/>
                <a:cs typeface="Calibri" panose="020F0502020204030204" pitchFamily="34" charset="0"/>
              </a:rPr>
              <a:t>8.PRESUPUESTO</a:t>
            </a:r>
          </a:p>
        </p:txBody>
      </p:sp>
      <p:pic>
        <p:nvPicPr>
          <p:cNvPr id="9" name="Picture 2" descr="http://www.upm.es/sfs/Rectorado/Gabinete%20del%20Rector/Logos/ETSI_Industriales/EtsiIndustriales_new.gif">
            <a:extLst>
              <a:ext uri="{FF2B5EF4-FFF2-40B4-BE49-F238E27FC236}">
                <a16:creationId xmlns:a16="http://schemas.microsoft.com/office/drawing/2014/main" id="{FCA67BB0-71C2-417A-959A-F4BFDA5388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0939" y="6086"/>
            <a:ext cx="152400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Marcador de número de diapositiva 9">
            <a:extLst>
              <a:ext uri="{FF2B5EF4-FFF2-40B4-BE49-F238E27FC236}">
                <a16:creationId xmlns:a16="http://schemas.microsoft.com/office/drawing/2014/main" id="{BEC755E5-EEB2-46A0-B25D-022DF6DFB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A013F82-EE5E-44EE-A61D-E31C6657F26F}" type="slidenum">
              <a:rPr lang="es-ES" noProof="0" smtClean="0"/>
              <a:pPr rtl="0"/>
              <a:t>19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48051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276B61-A830-4EB8-B0E4-5EBA9CD69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3" y="396214"/>
            <a:ext cx="9144001" cy="743744"/>
          </a:xfrm>
        </p:spPr>
        <p:txBody>
          <a:bodyPr>
            <a:normAutofit/>
          </a:bodyPr>
          <a:lstStyle/>
          <a:p>
            <a:pPr algn="ctr"/>
            <a:r>
              <a:rPr lang="es-ES" sz="3200" b="1" u="sng" dirty="0">
                <a:latin typeface="Calibri" panose="020F0502020204030204" pitchFamily="34" charset="0"/>
                <a:cs typeface="Calibri" panose="020F0502020204030204" pitchFamily="34" charset="0"/>
              </a:rPr>
              <a:t>ÍNDICE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9298000-76BE-487E-9267-FE4E53EBF1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2413" y="1196752"/>
            <a:ext cx="9134391" cy="5472607"/>
          </a:xfrm>
        </p:spPr>
        <p:txBody>
          <a:bodyPr>
            <a:noAutofit/>
          </a:bodyPr>
          <a:lstStyle/>
          <a:p>
            <a:pPr marL="0" indent="0">
              <a:spcBef>
                <a:spcPts val="600"/>
              </a:spcBef>
              <a:buNone/>
            </a:pPr>
            <a:r>
              <a:rPr lang="es-ES" sz="1600" dirty="0">
                <a:latin typeface="Calibri" panose="020F0502020204030204" pitchFamily="34" charset="0"/>
                <a:cs typeface="Calibri" panose="020F0502020204030204" pitchFamily="34" charset="0"/>
              </a:rPr>
              <a:t>1.INTRODUCCIÓN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s-ES" sz="1600" dirty="0">
                <a:latin typeface="Calibri" panose="020F0502020204030204" pitchFamily="34" charset="0"/>
                <a:cs typeface="Calibri" panose="020F0502020204030204" pitchFamily="34" charset="0"/>
              </a:rPr>
              <a:t>	1.1 CONTEXTO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s-ES" sz="1600" dirty="0">
                <a:latin typeface="Calibri" panose="020F0502020204030204" pitchFamily="34" charset="0"/>
                <a:cs typeface="Calibri" panose="020F0502020204030204" pitchFamily="34" charset="0"/>
              </a:rPr>
              <a:t>	1.2 OBJETIVO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s-ES" sz="1600" dirty="0">
                <a:latin typeface="Calibri" panose="020F0502020204030204" pitchFamily="34" charset="0"/>
                <a:cs typeface="Calibri" panose="020F0502020204030204" pitchFamily="34" charset="0"/>
              </a:rPr>
              <a:t>	1.3 ROS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s-ES" sz="1600" dirty="0">
                <a:latin typeface="Calibri" panose="020F0502020204030204" pitchFamily="34" charset="0"/>
                <a:cs typeface="Calibri" panose="020F0502020204030204" pitchFamily="34" charset="0"/>
              </a:rPr>
              <a:t>	1.4 GAZEBO, RVIZ Y BLENDER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s-ES" sz="1600" dirty="0">
                <a:latin typeface="Calibri" panose="020F0502020204030204" pitchFamily="34" charset="0"/>
                <a:cs typeface="Calibri" panose="020F0502020204030204" pitchFamily="34" charset="0"/>
              </a:rPr>
              <a:t>2. PROGRAMACIÓN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s-ES" sz="1600" dirty="0">
                <a:latin typeface="Calibri" panose="020F0502020204030204" pitchFamily="34" charset="0"/>
                <a:cs typeface="Calibri" panose="020F0502020204030204" pitchFamily="34" charset="0"/>
              </a:rPr>
              <a:t>	2.1 LÁSER VELODYNE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s-ES" sz="1600" dirty="0">
                <a:latin typeface="Calibri" panose="020F0502020204030204" pitchFamily="34" charset="0"/>
                <a:cs typeface="Calibri" panose="020F0502020204030204" pitchFamily="34" charset="0"/>
              </a:rPr>
              <a:t>	2.2 DESPLAZAMIENTO DEL ROBOT UNEXMIN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s-ES" sz="1600" dirty="0">
                <a:latin typeface="Calibri" panose="020F0502020204030204" pitchFamily="34" charset="0"/>
                <a:cs typeface="Calibri" panose="020F0502020204030204" pitchFamily="34" charset="0"/>
              </a:rPr>
              <a:t>	2.3 MINAS KAATIALA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s-ES" sz="1600" dirty="0">
                <a:latin typeface="Calibri" panose="020F0502020204030204" pitchFamily="34" charset="0"/>
                <a:cs typeface="Calibri" panose="020F0502020204030204" pitchFamily="34" charset="0"/>
              </a:rPr>
              <a:t>3. OCTOMAP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s-ES" sz="1600" dirty="0">
                <a:latin typeface="Calibri" panose="020F0502020204030204" pitchFamily="34" charset="0"/>
                <a:cs typeface="Calibri" panose="020F0502020204030204" pitchFamily="34" charset="0"/>
              </a:rPr>
              <a:t>	3.1 CARACTERÍSTICAS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s-ES" sz="1600" dirty="0">
                <a:latin typeface="Calibri" panose="020F0502020204030204" pitchFamily="34" charset="0"/>
                <a:cs typeface="Calibri" panose="020F0502020204030204" pitchFamily="34" charset="0"/>
              </a:rPr>
              <a:t>	3.2 ESQUEMA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s-ES" sz="1600" dirty="0">
                <a:latin typeface="Calibri" panose="020F0502020204030204" pitchFamily="34" charset="0"/>
                <a:cs typeface="Calibri" panose="020F0502020204030204" pitchFamily="34" charset="0"/>
              </a:rPr>
              <a:t>	3.3 CREACIÓN DE FRAMES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s-ES" sz="1600" dirty="0">
                <a:latin typeface="Calibri" panose="020F0502020204030204" pitchFamily="34" charset="0"/>
                <a:cs typeface="Calibri" panose="020F0502020204030204" pitchFamily="34" charset="0"/>
              </a:rPr>
              <a:t>4. ESQUEMA FUNCIONAL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s-ES" sz="1600" dirty="0">
                <a:latin typeface="Calibri" panose="020F0502020204030204" pitchFamily="34" charset="0"/>
                <a:cs typeface="Calibri" panose="020F0502020204030204" pitchFamily="34" charset="0"/>
              </a:rPr>
              <a:t>5. RESULTADOS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s-ES" sz="1600" dirty="0">
                <a:latin typeface="Calibri" panose="020F0502020204030204" pitchFamily="34" charset="0"/>
                <a:cs typeface="Calibri" panose="020F0502020204030204" pitchFamily="34" charset="0"/>
              </a:rPr>
              <a:t>6. LÍNEAS FUTURAS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s-ES" sz="1600" dirty="0">
                <a:latin typeface="Calibri" panose="020F0502020204030204" pitchFamily="34" charset="0"/>
                <a:cs typeface="Calibri" panose="020F0502020204030204" pitchFamily="34" charset="0"/>
              </a:rPr>
              <a:t>7. PLANIFICACIÓN TEMPORAL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s-ES" sz="1600" dirty="0">
                <a:latin typeface="Calibri" panose="020F0502020204030204" pitchFamily="34" charset="0"/>
                <a:cs typeface="Calibri" panose="020F0502020204030204" pitchFamily="34" charset="0"/>
              </a:rPr>
              <a:t>8. PRESUPUESTO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s-ES" sz="1600" dirty="0">
                <a:latin typeface="Calibri" panose="020F0502020204030204" pitchFamily="34" charset="0"/>
                <a:cs typeface="Calibri" panose="020F0502020204030204" pitchFamily="34" charset="0"/>
              </a:rPr>
              <a:t>9. CONCLUSIONES</a:t>
            </a:r>
          </a:p>
          <a:p>
            <a:pPr marL="0" indent="0">
              <a:spcBef>
                <a:spcPts val="600"/>
              </a:spcBef>
              <a:buNone/>
            </a:pPr>
            <a:endParaRPr lang="es-E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s-ES" dirty="0"/>
          </a:p>
          <a:p>
            <a:pPr marL="696912" lvl="1" indent="-457200">
              <a:buFont typeface="+mj-lt"/>
              <a:buAutoNum type="arabicPeriod"/>
            </a:pPr>
            <a:endParaRPr lang="es-ES" dirty="0"/>
          </a:p>
        </p:txBody>
      </p:sp>
      <p:pic>
        <p:nvPicPr>
          <p:cNvPr id="5" name="Picture 2" descr="http://www.upm.es/sfs/Rectorado/Gabinete%20del%20Rector/Logos/ETSI_Industriales/EtsiIndustriales_new.gif">
            <a:extLst>
              <a:ext uri="{FF2B5EF4-FFF2-40B4-BE49-F238E27FC236}">
                <a16:creationId xmlns:a16="http://schemas.microsoft.com/office/drawing/2014/main" id="{DBB92BC2-6A3E-430F-9EF9-3C536E845D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0939" y="6086"/>
            <a:ext cx="152400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Marcador de número de diapositiva 9">
            <a:extLst>
              <a:ext uri="{FF2B5EF4-FFF2-40B4-BE49-F238E27FC236}">
                <a16:creationId xmlns:a16="http://schemas.microsoft.com/office/drawing/2014/main" id="{6DB08A52-66F5-47F3-9958-9A1629ECE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A013F82-EE5E-44EE-A61D-E31C6657F26F}" type="slidenum">
              <a:rPr lang="es-ES" noProof="0" smtClean="0"/>
              <a:t>2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603614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5C9B41-1AA8-465B-858F-6259FA9B15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3" y="432218"/>
            <a:ext cx="9144001" cy="671736"/>
          </a:xfrm>
        </p:spPr>
        <p:txBody>
          <a:bodyPr/>
          <a:lstStyle/>
          <a:p>
            <a:pPr algn="ctr"/>
            <a:r>
              <a:rPr lang="es-ES" b="1" u="sng" dirty="0">
                <a:latin typeface="Calibri" panose="020F0502020204030204" pitchFamily="34" charset="0"/>
                <a:cs typeface="Calibri" panose="020F0502020204030204" pitchFamily="34" charset="0"/>
              </a:rPr>
              <a:t>9. CONCLUSIONES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32060B7-3562-4196-BB03-AF33B1279D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s-ES" dirty="0">
                <a:latin typeface="Calibri" panose="020F0502020204030204" pitchFamily="34" charset="0"/>
                <a:cs typeface="Calibri" panose="020F0502020204030204" pitchFamily="34" charset="0"/>
              </a:rPr>
              <a:t>Se ha alcanzado el objetivo-&gt;Realizar el mapeado 3D de minas.</a:t>
            </a:r>
          </a:p>
          <a:p>
            <a:pPr marL="457200" indent="-457200">
              <a:buFont typeface="+mj-lt"/>
              <a:buAutoNum type="arabicPeriod"/>
            </a:pPr>
            <a:r>
              <a:rPr lang="es-ES" dirty="0">
                <a:latin typeface="Calibri" panose="020F0502020204030204" pitchFamily="34" charset="0"/>
                <a:cs typeface="Calibri" panose="020F0502020204030204" pitchFamily="34" charset="0"/>
              </a:rPr>
              <a:t>Se han adquirido nuevos conocimientos:</a:t>
            </a:r>
          </a:p>
          <a:p>
            <a:pPr marL="696912" lvl="1" indent="-457200">
              <a:buFont typeface="+mj-lt"/>
              <a:buAutoNum type="alphaLcParenR"/>
            </a:pPr>
            <a:r>
              <a:rPr lang="es-ES" dirty="0">
                <a:latin typeface="Calibri" panose="020F0502020204030204" pitchFamily="34" charset="0"/>
                <a:cs typeface="Calibri" panose="020F0502020204030204" pitchFamily="34" charset="0"/>
              </a:rPr>
              <a:t>ROS</a:t>
            </a:r>
          </a:p>
          <a:p>
            <a:pPr marL="696912" lvl="1" indent="-457200">
              <a:buFont typeface="+mj-lt"/>
              <a:buAutoNum type="alphaLcParenR"/>
            </a:pPr>
            <a:r>
              <a:rPr lang="es-ES" dirty="0" err="1">
                <a:latin typeface="Calibri" panose="020F0502020204030204" pitchFamily="34" charset="0"/>
                <a:cs typeface="Calibri" panose="020F0502020204030204" pitchFamily="34" charset="0"/>
              </a:rPr>
              <a:t>Gazebo</a:t>
            </a:r>
            <a:endParaRPr lang="es-E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696912" lvl="1" indent="-457200">
              <a:buFont typeface="+mj-lt"/>
              <a:buAutoNum type="alphaLcParenR"/>
            </a:pPr>
            <a:r>
              <a:rPr lang="es-ES" dirty="0" err="1">
                <a:latin typeface="Calibri" panose="020F0502020204030204" pitchFamily="34" charset="0"/>
                <a:cs typeface="Calibri" panose="020F0502020204030204" pitchFamily="34" charset="0"/>
              </a:rPr>
              <a:t>Octomap</a:t>
            </a:r>
            <a:endParaRPr lang="es-E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696912" lvl="1" indent="-457200">
              <a:buFont typeface="+mj-lt"/>
              <a:buAutoNum type="alphaLcParenR"/>
            </a:pPr>
            <a:r>
              <a:rPr lang="es-ES" dirty="0" err="1">
                <a:latin typeface="Calibri" panose="020F0502020204030204" pitchFamily="34" charset="0"/>
                <a:cs typeface="Calibri" panose="020F0502020204030204" pitchFamily="34" charset="0"/>
              </a:rPr>
              <a:t>Blender</a:t>
            </a:r>
            <a:endParaRPr lang="es-E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s-ES" dirty="0">
                <a:latin typeface="Calibri" panose="020F0502020204030204" pitchFamily="34" charset="0"/>
                <a:cs typeface="Calibri" panose="020F0502020204030204" pitchFamily="34" charset="0"/>
              </a:rPr>
              <a:t>Se han ampliado conocimientos de programación: C++.</a:t>
            </a:r>
          </a:p>
        </p:txBody>
      </p:sp>
      <p:pic>
        <p:nvPicPr>
          <p:cNvPr id="5" name="Picture 2" descr="http://www.upm.es/sfs/Rectorado/Gabinete%20del%20Rector/Logos/ETSI_Industriales/EtsiIndustriales_new.gif">
            <a:extLst>
              <a:ext uri="{FF2B5EF4-FFF2-40B4-BE49-F238E27FC236}">
                <a16:creationId xmlns:a16="http://schemas.microsoft.com/office/drawing/2014/main" id="{2937C1BF-0C5E-4834-BECE-87A02B4EF7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0939" y="6086"/>
            <a:ext cx="152400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Marcador de número de diapositiva 9">
            <a:extLst>
              <a:ext uri="{FF2B5EF4-FFF2-40B4-BE49-F238E27FC236}">
                <a16:creationId xmlns:a16="http://schemas.microsoft.com/office/drawing/2014/main" id="{ACDC1BC6-CE08-42AB-97AE-06818F60AB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A013F82-EE5E-44EE-A61D-E31C6657F26F}" type="slidenum">
              <a:rPr lang="es-ES" noProof="0" smtClean="0"/>
              <a:t>20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42642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66325CC-B97F-4A8F-81D9-607FA1D9CC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6F9458D-5B90-46EB-BEBB-F9A8FFE975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A013F82-EE5E-44EE-A61D-E31C6657F26F}" type="slidenum">
              <a:rPr lang="es-ES" noProof="0" smtClean="0"/>
              <a:t>3</a:t>
            </a:fld>
            <a:endParaRPr lang="es-ES" noProof="0" dirty="0"/>
          </a:p>
        </p:txBody>
      </p:sp>
      <p:sp>
        <p:nvSpPr>
          <p:cNvPr id="8" name="Título 12">
            <a:extLst>
              <a:ext uri="{FF2B5EF4-FFF2-40B4-BE49-F238E27FC236}">
                <a16:creationId xmlns:a16="http://schemas.microsoft.com/office/drawing/2014/main" id="{299FEA8A-47C0-42FC-905A-E46848C3A501}"/>
              </a:ext>
            </a:extLst>
          </p:cNvPr>
          <p:cNvSpPr txBox="1">
            <a:spLocks/>
          </p:cNvSpPr>
          <p:nvPr/>
        </p:nvSpPr>
        <p:spPr>
          <a:xfrm>
            <a:off x="1522411" y="443505"/>
            <a:ext cx="9144001" cy="64916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3200" u="sng" dirty="0">
                <a:latin typeface="Calibri" panose="020F0502020204030204" pitchFamily="34" charset="0"/>
                <a:cs typeface="Calibri" panose="020F0502020204030204" pitchFamily="34" charset="0"/>
              </a:rPr>
              <a:t>1.1 CONTEXTO</a:t>
            </a:r>
          </a:p>
        </p:txBody>
      </p:sp>
      <p:pic>
        <p:nvPicPr>
          <p:cNvPr id="9" name="Picture 2" descr="http://www.upm.es/sfs/Rectorado/Gabinete%20del%20Rector/Logos/ETSI_Industriales/EtsiIndustriales_new.gif">
            <a:extLst>
              <a:ext uri="{FF2B5EF4-FFF2-40B4-BE49-F238E27FC236}">
                <a16:creationId xmlns:a16="http://schemas.microsoft.com/office/drawing/2014/main" id="{EF9CE9BB-425D-41AA-9C1F-DC79D15364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0939" y="6086"/>
            <a:ext cx="152400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1877B6E6-0928-423B-969C-C90AFE5064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5978" y="1585633"/>
            <a:ext cx="9787260" cy="509139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2D05DEBC-04C0-4AD9-86B2-4A11A7B765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5446" y="1705001"/>
            <a:ext cx="2314575" cy="381000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14E0C98D-8EE5-4AE2-B08C-CC93008A945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8678" y="4392324"/>
            <a:ext cx="2912487" cy="205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053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2"/>
          <p:cNvSpPr>
            <a:spLocks noGrp="1"/>
          </p:cNvSpPr>
          <p:nvPr>
            <p:ph type="title"/>
          </p:nvPr>
        </p:nvSpPr>
        <p:spPr>
          <a:xfrm>
            <a:off x="1527174" y="1530086"/>
            <a:ext cx="9144001" cy="609600"/>
          </a:xfrm>
        </p:spPr>
        <p:txBody>
          <a:bodyPr rtlCol="0">
            <a:noAutofit/>
          </a:bodyPr>
          <a:lstStyle/>
          <a:p>
            <a:pPr algn="just" hangingPunct="0"/>
            <a:r>
              <a:rPr lang="es-ES" sz="2000" dirty="0">
                <a:latin typeface="Calibri" panose="020F0502020204030204" pitchFamily="34" charset="0"/>
                <a:cs typeface="Calibri" panose="020F0502020204030204" pitchFamily="34" charset="0"/>
              </a:rPr>
              <a:t>OBJETIVO: Diseñar un entorno de simulación para el mapeado de minas tomando como base el robot submarino UX-1 para el simulador </a:t>
            </a:r>
            <a:r>
              <a:rPr lang="es-E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Gazebo</a:t>
            </a:r>
            <a:r>
              <a:rPr lang="es-ES" sz="20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s-E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3" name="Marcador de posición de contenido 2" descr="Flujo alternativo" title="SmartArt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6081779"/>
              </p:ext>
            </p:extLst>
          </p:nvPr>
        </p:nvGraphicFramePr>
        <p:xfrm>
          <a:off x="1527174" y="2492896"/>
          <a:ext cx="9134475" cy="4114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2" descr="http://www.upm.es/sfs/Rectorado/Gabinete%20del%20Rector/Logos/ETSI_Industriales/EtsiIndustriales_new.gif">
            <a:extLst>
              <a:ext uri="{FF2B5EF4-FFF2-40B4-BE49-F238E27FC236}">
                <a16:creationId xmlns:a16="http://schemas.microsoft.com/office/drawing/2014/main" id="{CBE200E4-DD9E-4753-8408-BBABE07211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0939" y="6086"/>
            <a:ext cx="152400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ítulo 12">
            <a:extLst>
              <a:ext uri="{FF2B5EF4-FFF2-40B4-BE49-F238E27FC236}">
                <a16:creationId xmlns:a16="http://schemas.microsoft.com/office/drawing/2014/main" id="{E2D5FC72-C21D-40EE-9EC8-E6BA308A5575}"/>
              </a:ext>
            </a:extLst>
          </p:cNvPr>
          <p:cNvSpPr txBox="1">
            <a:spLocks/>
          </p:cNvSpPr>
          <p:nvPr/>
        </p:nvSpPr>
        <p:spPr>
          <a:xfrm>
            <a:off x="1522411" y="443505"/>
            <a:ext cx="9144001" cy="64916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3200" u="sng" dirty="0">
                <a:latin typeface="Calibri" panose="020F0502020204030204" pitchFamily="34" charset="0"/>
                <a:cs typeface="Calibri" panose="020F0502020204030204" pitchFamily="34" charset="0"/>
              </a:rPr>
              <a:t>1.2 OBJETIVO</a:t>
            </a:r>
          </a:p>
        </p:txBody>
      </p:sp>
      <p:sp>
        <p:nvSpPr>
          <p:cNvPr id="10" name="Marcador de número de diapositiva 9">
            <a:extLst>
              <a:ext uri="{FF2B5EF4-FFF2-40B4-BE49-F238E27FC236}">
                <a16:creationId xmlns:a16="http://schemas.microsoft.com/office/drawing/2014/main" id="{5B0F32B8-8939-4D98-A800-34E7C82D9F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A013F82-EE5E-44EE-A61D-E31C6657F26F}" type="slidenum">
              <a:rPr lang="es-ES" noProof="0" smtClean="0"/>
              <a:t>4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462238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Marcador de posición de contenido 13"/>
          <p:cNvSpPr>
            <a:spLocks noGrp="1"/>
          </p:cNvSpPr>
          <p:nvPr>
            <p:ph idx="1"/>
          </p:nvPr>
        </p:nvSpPr>
        <p:spPr>
          <a:xfrm>
            <a:off x="1522411" y="1700808"/>
            <a:ext cx="9396537" cy="4713687"/>
          </a:xfrm>
        </p:spPr>
        <p:txBody>
          <a:bodyPr rtlCol="0">
            <a:noAutofit/>
          </a:bodyPr>
          <a:lstStyle/>
          <a:p>
            <a:pPr algn="just">
              <a:spcBef>
                <a:spcPts val="1200"/>
              </a:spcBef>
            </a:pPr>
            <a:r>
              <a:rPr lang="es-ES" sz="2100" dirty="0">
                <a:latin typeface="Calibri" panose="020F0502020204030204" pitchFamily="34" charset="0"/>
                <a:cs typeface="Calibri" panose="020F0502020204030204" pitchFamily="34" charset="0"/>
              </a:rPr>
              <a:t>Sistema flexible utilizado para la escritura del software de los robots. </a:t>
            </a:r>
          </a:p>
          <a:p>
            <a:pPr algn="just">
              <a:spcBef>
                <a:spcPts val="1200"/>
              </a:spcBef>
            </a:pPr>
            <a:r>
              <a:rPr lang="es-ES" sz="2100" dirty="0">
                <a:latin typeface="Calibri" panose="020F0502020204030204" pitchFamily="34" charset="0"/>
                <a:cs typeface="Calibri" panose="020F0502020204030204" pitchFamily="34" charset="0"/>
              </a:rPr>
              <a:t>Software libre bajo licencia BSD</a:t>
            </a:r>
          </a:p>
          <a:p>
            <a:pPr algn="just">
              <a:spcBef>
                <a:spcPts val="1200"/>
              </a:spcBef>
            </a:pPr>
            <a:r>
              <a:rPr lang="es-ES" sz="2100" dirty="0">
                <a:latin typeface="Calibri" panose="020F0502020204030204" pitchFamily="34" charset="0"/>
                <a:cs typeface="Calibri" panose="020F0502020204030204" pitchFamily="34" charset="0"/>
              </a:rPr>
              <a:t>Dos opciones para acceder a su API (</a:t>
            </a:r>
            <a:r>
              <a:rPr lang="es-ES" sz="2100" dirty="0" err="1">
                <a:latin typeface="Calibri" panose="020F0502020204030204" pitchFamily="34" charset="0"/>
                <a:cs typeface="Calibri" panose="020F0502020204030204" pitchFamily="34" charset="0"/>
              </a:rPr>
              <a:t>Application</a:t>
            </a:r>
            <a:r>
              <a:rPr lang="es-ES" sz="21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2100" dirty="0" err="1">
                <a:latin typeface="Calibri" panose="020F0502020204030204" pitchFamily="34" charset="0"/>
                <a:cs typeface="Calibri" panose="020F0502020204030204" pitchFamily="34" charset="0"/>
              </a:rPr>
              <a:t>Programming</a:t>
            </a:r>
            <a:r>
              <a:rPr lang="es-ES" sz="2100" dirty="0">
                <a:latin typeface="Calibri" panose="020F0502020204030204" pitchFamily="34" charset="0"/>
                <a:cs typeface="Calibri" panose="020F0502020204030204" pitchFamily="34" charset="0"/>
              </a:rPr>
              <a:t> Interface): </a:t>
            </a:r>
          </a:p>
          <a:p>
            <a:pPr lvl="2" algn="just">
              <a:buFont typeface="Wingdings" panose="05000000000000000000" pitchFamily="2" charset="2"/>
              <a:buChar char="Ø"/>
            </a:pPr>
            <a:r>
              <a:rPr lang="es-ES" sz="2000" dirty="0">
                <a:latin typeface="Calibri" panose="020F0502020204030204" pitchFamily="34" charset="0"/>
                <a:cs typeface="Calibri" panose="020F0502020204030204" pitchFamily="34" charset="0"/>
              </a:rPr>
              <a:t>C++ </a:t>
            </a:r>
          </a:p>
          <a:p>
            <a:pPr lvl="2" algn="just">
              <a:buFont typeface="Wingdings" panose="05000000000000000000" pitchFamily="2" charset="2"/>
              <a:buChar char="Ø"/>
            </a:pPr>
            <a:r>
              <a:rPr lang="es-ES" sz="2000" dirty="0">
                <a:latin typeface="Calibri" panose="020F0502020204030204" pitchFamily="34" charset="0"/>
                <a:cs typeface="Calibri" panose="020F0502020204030204" pitchFamily="34" charset="0"/>
              </a:rPr>
              <a:t> Python</a:t>
            </a:r>
          </a:p>
          <a:p>
            <a:pPr algn="just">
              <a:spcBef>
                <a:spcPts val="1200"/>
              </a:spcBef>
            </a:pPr>
            <a:r>
              <a:rPr lang="es-ES" sz="2100" dirty="0">
                <a:latin typeface="Calibri" panose="020F0502020204030204" pitchFamily="34" charset="0"/>
                <a:cs typeface="Calibri" panose="020F0502020204030204" pitchFamily="34" charset="0"/>
              </a:rPr>
              <a:t>3 pilares básicos: </a:t>
            </a:r>
          </a:p>
          <a:p>
            <a:pPr lvl="2" algn="just">
              <a:buFont typeface="Wingdings" panose="05000000000000000000" pitchFamily="2" charset="2"/>
              <a:buChar char="Ø"/>
            </a:pPr>
            <a:r>
              <a:rPr lang="es-ES" sz="2000" dirty="0">
                <a:latin typeface="Calibri" panose="020F0502020204030204" pitchFamily="34" charset="0"/>
                <a:cs typeface="Calibri" panose="020F0502020204030204" pitchFamily="34" charset="0"/>
              </a:rPr>
              <a:t>Los sistemas de archivos</a:t>
            </a:r>
          </a:p>
          <a:p>
            <a:pPr lvl="2" algn="just">
              <a:buFont typeface="Wingdings" panose="05000000000000000000" pitchFamily="2" charset="2"/>
              <a:buChar char="Ø"/>
            </a:pPr>
            <a:r>
              <a:rPr lang="es-ES" sz="2000" dirty="0">
                <a:latin typeface="Calibri" panose="020F0502020204030204" pitchFamily="34" charset="0"/>
                <a:cs typeface="Calibri" panose="020F0502020204030204" pitchFamily="34" charset="0"/>
              </a:rPr>
              <a:t>La computación gráfica </a:t>
            </a:r>
          </a:p>
          <a:p>
            <a:pPr lvl="2" algn="just">
              <a:buFont typeface="Wingdings" panose="05000000000000000000" pitchFamily="2" charset="2"/>
              <a:buChar char="Ø"/>
            </a:pPr>
            <a:r>
              <a:rPr lang="es-ES" sz="2000" dirty="0">
                <a:latin typeface="Calibri" panose="020F0502020204030204" pitchFamily="34" charset="0"/>
                <a:cs typeface="Calibri" panose="020F0502020204030204" pitchFamily="34" charset="0"/>
              </a:rPr>
              <a:t>La comunidad de usuarios.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2AA117BC-3907-4C3B-AE1E-EC6E5968EBB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598468" y="3403426"/>
            <a:ext cx="3096344" cy="1741562"/>
          </a:xfrm>
          <a:prstGeom prst="rect">
            <a:avLst/>
          </a:prstGeom>
        </p:spPr>
      </p:pic>
      <p:pic>
        <p:nvPicPr>
          <p:cNvPr id="7" name="Picture 2" descr="http://www.upm.es/sfs/Rectorado/Gabinete%20del%20Rector/Logos/ETSI_Industriales/EtsiIndustriales_new.gif">
            <a:extLst>
              <a:ext uri="{FF2B5EF4-FFF2-40B4-BE49-F238E27FC236}">
                <a16:creationId xmlns:a16="http://schemas.microsoft.com/office/drawing/2014/main" id="{DBD60633-A856-4461-A4E7-067D2AD2E3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0939" y="6086"/>
            <a:ext cx="152400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ítulo 12">
            <a:extLst>
              <a:ext uri="{FF2B5EF4-FFF2-40B4-BE49-F238E27FC236}">
                <a16:creationId xmlns:a16="http://schemas.microsoft.com/office/drawing/2014/main" id="{B1C91C6B-BC50-4596-BC96-6DA66D99C8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1" y="443505"/>
            <a:ext cx="9144001" cy="649161"/>
          </a:xfrm>
        </p:spPr>
        <p:txBody>
          <a:bodyPr rtlCol="0">
            <a:normAutofit/>
          </a:bodyPr>
          <a:lstStyle/>
          <a:p>
            <a:pPr algn="ctr" rtl="0"/>
            <a:r>
              <a:rPr lang="es-ES" sz="3200" u="sng" dirty="0">
                <a:latin typeface="Calibri" panose="020F0502020204030204" pitchFamily="34" charset="0"/>
                <a:cs typeface="Calibri" panose="020F0502020204030204" pitchFamily="34" charset="0"/>
              </a:rPr>
              <a:t>1.2 ROS (I)</a:t>
            </a:r>
          </a:p>
        </p:txBody>
      </p:sp>
      <p:sp>
        <p:nvSpPr>
          <p:cNvPr id="10" name="Marcador de número de diapositiva 9">
            <a:extLst>
              <a:ext uri="{FF2B5EF4-FFF2-40B4-BE49-F238E27FC236}">
                <a16:creationId xmlns:a16="http://schemas.microsoft.com/office/drawing/2014/main" id="{35DB94F7-71A0-4374-AE95-5B25AA1C1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A013F82-EE5E-44EE-A61D-E31C6657F26F}" type="slidenum">
              <a:rPr lang="es-ES" noProof="0" smtClean="0"/>
              <a:t>5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139132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2"/>
          <p:cNvSpPr>
            <a:spLocks noGrp="1"/>
          </p:cNvSpPr>
          <p:nvPr>
            <p:ph type="title"/>
          </p:nvPr>
        </p:nvSpPr>
        <p:spPr>
          <a:xfrm>
            <a:off x="1522411" y="443505"/>
            <a:ext cx="9144001" cy="649161"/>
          </a:xfrm>
        </p:spPr>
        <p:txBody>
          <a:bodyPr rtlCol="0">
            <a:normAutofit/>
          </a:bodyPr>
          <a:lstStyle/>
          <a:p>
            <a:pPr algn="ctr" rtl="0"/>
            <a:r>
              <a:rPr lang="es-ES" sz="3200" u="sng" dirty="0">
                <a:latin typeface="Calibri" panose="020F0502020204030204" pitchFamily="34" charset="0"/>
                <a:cs typeface="Calibri" panose="020F0502020204030204" pitchFamily="34" charset="0"/>
              </a:rPr>
              <a:t>1.2 ROS (II)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27E7171-6C74-4423-AA15-F38D7548B15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197868" y="1700808"/>
            <a:ext cx="8784976" cy="4536504"/>
          </a:xfrm>
          <a:prstGeom prst="rect">
            <a:avLst/>
          </a:prstGeom>
        </p:spPr>
      </p:pic>
      <p:pic>
        <p:nvPicPr>
          <p:cNvPr id="6" name="Picture 2" descr="http://www.upm.es/sfs/Rectorado/Gabinete%20del%20Rector/Logos/ETSI_Industriales/EtsiIndustriales_new.gif">
            <a:extLst>
              <a:ext uri="{FF2B5EF4-FFF2-40B4-BE49-F238E27FC236}">
                <a16:creationId xmlns:a16="http://schemas.microsoft.com/office/drawing/2014/main" id="{CBA149B5-D30D-4054-A3AB-9C4206A752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0939" y="6086"/>
            <a:ext cx="152400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FC5398D2-A6EC-48FF-AA6A-3786AE7B78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A013F82-EE5E-44EE-A61D-E31C6657F26F}" type="slidenum">
              <a:rPr lang="es-ES" noProof="0" smtClean="0"/>
              <a:t>6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503627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2"/>
          <p:cNvSpPr>
            <a:spLocks noGrp="1"/>
          </p:cNvSpPr>
          <p:nvPr>
            <p:ph type="title"/>
          </p:nvPr>
        </p:nvSpPr>
        <p:spPr>
          <a:xfrm>
            <a:off x="1516938" y="442087"/>
            <a:ext cx="9144001" cy="651998"/>
          </a:xfrm>
        </p:spPr>
        <p:txBody>
          <a:bodyPr rtlCol="0">
            <a:normAutofit/>
          </a:bodyPr>
          <a:lstStyle/>
          <a:p>
            <a:pPr algn="ctr" rtl="0"/>
            <a:r>
              <a:rPr lang="es-ES" sz="3200" b="1" u="sng" dirty="0">
                <a:latin typeface="Calibri" panose="020F0502020204030204" pitchFamily="34" charset="0"/>
                <a:cs typeface="Calibri" panose="020F0502020204030204" pitchFamily="34" charset="0"/>
              </a:rPr>
              <a:t>1.3 GAZEBO, RVIZ Y BLENDER</a:t>
            </a:r>
          </a:p>
        </p:txBody>
      </p:sp>
      <p:sp>
        <p:nvSpPr>
          <p:cNvPr id="14" name="Marcador de posición de contenido 13"/>
          <p:cNvSpPr>
            <a:spLocks noGrp="1"/>
          </p:cNvSpPr>
          <p:nvPr>
            <p:ph idx="1"/>
          </p:nvPr>
        </p:nvSpPr>
        <p:spPr>
          <a:xfrm>
            <a:off x="1522411" y="1700808"/>
            <a:ext cx="6876257" cy="4114801"/>
          </a:xfrm>
        </p:spPr>
        <p:txBody>
          <a:bodyPr rtlCol="0">
            <a:normAutofit fontScale="92500" lnSpcReduction="10000"/>
          </a:bodyPr>
          <a:lstStyle/>
          <a:p>
            <a:pPr algn="just"/>
            <a:r>
              <a:rPr lang="es-ES" i="1" dirty="0">
                <a:latin typeface="Calibri" panose="020F0502020204030204" pitchFamily="34" charset="0"/>
                <a:cs typeface="Calibri" panose="020F0502020204030204" pitchFamily="34" charset="0"/>
              </a:rPr>
              <a:t>“</a:t>
            </a:r>
            <a:r>
              <a:rPr lang="es-ES" i="1" dirty="0" err="1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Gazebo</a:t>
            </a:r>
            <a:r>
              <a:rPr lang="es-ES" i="1" dirty="0">
                <a:latin typeface="Calibri" panose="020F0502020204030204" pitchFamily="34" charset="0"/>
                <a:cs typeface="Calibri" panose="020F0502020204030204" pitchFamily="34" charset="0"/>
              </a:rPr>
              <a:t> es un </a:t>
            </a:r>
            <a:r>
              <a:rPr lang="es-ES" i="1" dirty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simulador 3D</a:t>
            </a:r>
            <a:r>
              <a:rPr lang="es-ES" i="1" dirty="0">
                <a:latin typeface="Calibri" panose="020F0502020204030204" pitchFamily="34" charset="0"/>
                <a:cs typeface="Calibri" panose="020F0502020204030204" pitchFamily="34" charset="0"/>
              </a:rPr>
              <a:t>, cinemático dinámico y multi-robot que permite  emular el comportamiento de los robots en ambientes complejos y realistas”.</a:t>
            </a:r>
          </a:p>
          <a:p>
            <a:pPr algn="just"/>
            <a:r>
              <a:rPr lang="es-ES" i="1" dirty="0"/>
              <a:t>“</a:t>
            </a:r>
            <a:r>
              <a:rPr lang="es-ES" i="1" dirty="0" err="1">
                <a:solidFill>
                  <a:schemeClr val="accent5"/>
                </a:solidFill>
              </a:rPr>
              <a:t>Rviz</a:t>
            </a:r>
            <a:r>
              <a:rPr lang="es-ES" i="1" dirty="0">
                <a:solidFill>
                  <a:srgbClr val="FF0000"/>
                </a:solidFill>
              </a:rPr>
              <a:t>, </a:t>
            </a:r>
            <a:r>
              <a:rPr lang="es-ES" i="1" dirty="0"/>
              <a:t>abreviatura de </a:t>
            </a:r>
            <a:r>
              <a:rPr lang="es-ES" i="1" dirty="0">
                <a:solidFill>
                  <a:schemeClr val="accent5"/>
                </a:solidFill>
              </a:rPr>
              <a:t>ROS </a:t>
            </a:r>
            <a:r>
              <a:rPr lang="es-ES" i="1" dirty="0" err="1">
                <a:solidFill>
                  <a:schemeClr val="accent5"/>
                </a:solidFill>
              </a:rPr>
              <a:t>Visualitation</a:t>
            </a:r>
            <a:r>
              <a:rPr lang="es-ES" i="1" dirty="0"/>
              <a:t>, es una poderosa herramienta de visualización 3D para ROS. Permite al usuario ver el modelo simulado, registrar la información perteneciente a los sensores del robot y reproducir dichos datos”.</a:t>
            </a:r>
          </a:p>
          <a:p>
            <a:pPr algn="just"/>
            <a:r>
              <a:rPr lang="es-ES" i="1" dirty="0"/>
              <a:t>“</a:t>
            </a:r>
            <a:r>
              <a:rPr lang="es-ES" i="1" dirty="0" err="1">
                <a:solidFill>
                  <a:schemeClr val="accent5"/>
                </a:solidFill>
              </a:rPr>
              <a:t>Blender</a:t>
            </a:r>
            <a:r>
              <a:rPr lang="es-ES" i="1" dirty="0"/>
              <a:t> es un software que posee herramientas de </a:t>
            </a:r>
            <a:r>
              <a:rPr lang="es-ES" i="1" dirty="0">
                <a:solidFill>
                  <a:schemeClr val="accent5"/>
                </a:solidFill>
              </a:rPr>
              <a:t>gráficos 3D </a:t>
            </a:r>
            <a:r>
              <a:rPr lang="es-ES" i="1" dirty="0"/>
              <a:t>profesionales, gratuitas y de código abierto que se pueden utilizar para crear películas animadas, efectos visuales, arte, modelos impresos en 3D, aplicaciones 3D interactivas y videojuegos”.</a:t>
            </a:r>
            <a:endParaRPr lang="es-ES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2" descr="http://www.upm.es/sfs/Rectorado/Gabinete%20del%20Rector/Logos/ETSI_Industriales/EtsiIndustriales_new.gif">
            <a:extLst>
              <a:ext uri="{FF2B5EF4-FFF2-40B4-BE49-F238E27FC236}">
                <a16:creationId xmlns:a16="http://schemas.microsoft.com/office/drawing/2014/main" id="{8AF7F6B1-95FD-4CC4-BEA5-8F40F0C5CF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0939" y="6086"/>
            <a:ext cx="152400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Resultado de imagen de RVIZ">
            <a:extLst>
              <a:ext uri="{FF2B5EF4-FFF2-40B4-BE49-F238E27FC236}">
                <a16:creationId xmlns:a16="http://schemas.microsoft.com/office/drawing/2014/main" id="{0410FFD2-E0E4-4478-959F-D9DCAE958F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1069" y="3073136"/>
            <a:ext cx="1872208" cy="1369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sultado de imagen de gazebo simulator">
            <a:extLst>
              <a:ext uri="{FF2B5EF4-FFF2-40B4-BE49-F238E27FC236}">
                <a16:creationId xmlns:a16="http://schemas.microsoft.com/office/drawing/2014/main" id="{5EFFE5EF-9628-4751-90DC-6F5D29E3D9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1408" y="1686008"/>
            <a:ext cx="2651531" cy="1231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esultado de imagen de blender 3d logo">
            <a:extLst>
              <a:ext uri="{FF2B5EF4-FFF2-40B4-BE49-F238E27FC236}">
                <a16:creationId xmlns:a16="http://schemas.microsoft.com/office/drawing/2014/main" id="{0EB429FF-E79F-47CB-A9F6-7694DF2D9D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5621" y="4598967"/>
            <a:ext cx="1872208" cy="1530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D8D80EF4-D4AB-4415-9AC0-CE1E5BD07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A013F82-EE5E-44EE-A61D-E31C6657F26F}" type="slidenum">
              <a:rPr lang="es-ES" noProof="0" smtClean="0"/>
              <a:t>7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079709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4296108" y="474138"/>
            <a:ext cx="4318584" cy="587896"/>
          </a:xfrm>
        </p:spPr>
        <p:txBody>
          <a:bodyPr rtlCol="0">
            <a:normAutofit fontScale="90000"/>
          </a:bodyPr>
          <a:lstStyle/>
          <a:p>
            <a:pPr algn="ctr" rtl="0"/>
            <a:r>
              <a:rPr lang="es-ES" b="1" u="sng" dirty="0">
                <a:latin typeface="Calibri" panose="020F0502020204030204" pitchFamily="34" charset="0"/>
                <a:cs typeface="Calibri" panose="020F0502020204030204" pitchFamily="34" charset="0"/>
              </a:rPr>
              <a:t>2.1 LÁSER VELODYNE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981844" y="1839195"/>
            <a:ext cx="3687884" cy="2305117"/>
          </a:xfrm>
        </p:spPr>
        <p:txBody>
          <a:bodyPr rtlCol="0"/>
          <a:lstStyle/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es-ES" sz="2100" dirty="0"/>
              <a:t>Láser en 3D.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es-ES" sz="2100" dirty="0" err="1"/>
              <a:t>Topic</a:t>
            </a:r>
            <a:r>
              <a:rPr lang="es-ES" sz="2100" dirty="0"/>
              <a:t>: </a:t>
            </a:r>
            <a:r>
              <a:rPr lang="es-ES" sz="2100" dirty="0" err="1"/>
              <a:t>Unexmin</a:t>
            </a:r>
            <a:r>
              <a:rPr lang="es-ES" sz="2100" dirty="0"/>
              <a:t>/laser/</a:t>
            </a:r>
            <a:r>
              <a:rPr lang="es-ES" sz="2100" dirty="0" err="1"/>
              <a:t>scan</a:t>
            </a:r>
            <a:r>
              <a:rPr lang="es-ES" sz="2100" dirty="0"/>
              <a:t>.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es-ES" sz="2100" dirty="0"/>
              <a:t>Tipo de mensaje: </a:t>
            </a:r>
            <a:r>
              <a:rPr lang="es-ES" sz="2100" dirty="0" err="1"/>
              <a:t>PointCloud</a:t>
            </a:r>
            <a:endParaRPr lang="es-ES" sz="2100" dirty="0"/>
          </a:p>
          <a:p>
            <a:pPr marL="285750" indent="-285750" rtl="0">
              <a:buFont typeface="Arial" panose="020B0604020202020204" pitchFamily="34" charset="0"/>
              <a:buChar char="•"/>
            </a:pPr>
            <a:endParaRPr lang="es-ES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85BF2A1A-483A-4EA0-8004-6726C090DE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7064" y="4001040"/>
            <a:ext cx="3734971" cy="2418826"/>
          </a:xfrm>
          <a:prstGeom prst="rect">
            <a:avLst/>
          </a:prstGeom>
        </p:spPr>
      </p:pic>
      <p:pic>
        <p:nvPicPr>
          <p:cNvPr id="9" name="Imagen21">
            <a:extLst>
              <a:ext uri="{FF2B5EF4-FFF2-40B4-BE49-F238E27FC236}">
                <a16:creationId xmlns:a16="http://schemas.microsoft.com/office/drawing/2014/main" id="{EBE59B78-1E4A-4814-A2EB-FCD6B48986D5}"/>
              </a:ext>
            </a:extLst>
          </p:cNvPr>
          <p:cNvPicPr>
            <a:picLocks noGrp="1"/>
          </p:cNvPicPr>
          <p:nvPr>
            <p:ph type="pic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11" b="11111"/>
          <a:stretch>
            <a:fillRect/>
          </a:stretch>
        </p:blipFill>
        <p:spPr bwMode="auto">
          <a:xfrm>
            <a:off x="5259869" y="1735662"/>
            <a:ext cx="6121897" cy="4648200"/>
          </a:xfrm>
          <a:prstGeom prst="rect">
            <a:avLst/>
          </a:prstGeom>
        </p:spPr>
      </p:pic>
      <p:pic>
        <p:nvPicPr>
          <p:cNvPr id="11" name="Imagen22">
            <a:extLst>
              <a:ext uri="{FF2B5EF4-FFF2-40B4-BE49-F238E27FC236}">
                <a16:creationId xmlns:a16="http://schemas.microsoft.com/office/drawing/2014/main" id="{EB1DBC7D-C9FD-4713-90C2-13C456344E25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 bwMode="auto">
          <a:xfrm>
            <a:off x="5620797" y="5098622"/>
            <a:ext cx="5400040" cy="1285240"/>
          </a:xfrm>
          <a:prstGeom prst="rect">
            <a:avLst/>
          </a:prstGeom>
        </p:spPr>
      </p:pic>
      <p:pic>
        <p:nvPicPr>
          <p:cNvPr id="12" name="Imagen23">
            <a:extLst>
              <a:ext uri="{FF2B5EF4-FFF2-40B4-BE49-F238E27FC236}">
                <a16:creationId xmlns:a16="http://schemas.microsoft.com/office/drawing/2014/main" id="{E08F2F9A-D97A-4759-BFC2-DCDD58784B44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05387" y="4037044"/>
            <a:ext cx="3640798" cy="2346818"/>
          </a:xfrm>
          <a:prstGeom prst="rect">
            <a:avLst/>
          </a:prstGeom>
        </p:spPr>
      </p:pic>
      <p:pic>
        <p:nvPicPr>
          <p:cNvPr id="10" name="Picture 2" descr="http://www.upm.es/sfs/Rectorado/Gabinete%20del%20Rector/Logos/ETSI_Industriales/EtsiIndustriales_new.gif">
            <a:extLst>
              <a:ext uri="{FF2B5EF4-FFF2-40B4-BE49-F238E27FC236}">
                <a16:creationId xmlns:a16="http://schemas.microsoft.com/office/drawing/2014/main" id="{75BBAE1D-8203-4BC2-8B45-D0BE2B5063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0939" y="6086"/>
            <a:ext cx="152400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Marcador de número de diapositiva 13">
            <a:extLst>
              <a:ext uri="{FF2B5EF4-FFF2-40B4-BE49-F238E27FC236}">
                <a16:creationId xmlns:a16="http://schemas.microsoft.com/office/drawing/2014/main" id="{E0AFED30-1F0E-4583-8833-1BC8F48FA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A013F82-EE5E-44EE-A61D-E31C6657F26F}" type="slidenum">
              <a:rPr lang="es-ES" noProof="0" smtClean="0"/>
              <a:pPr rtl="0"/>
              <a:t>8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108506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a 4">
            <a:extLst>
              <a:ext uri="{FF2B5EF4-FFF2-40B4-BE49-F238E27FC236}">
                <a16:creationId xmlns:a16="http://schemas.microsoft.com/office/drawing/2014/main" id="{0A063B19-B29D-48EA-AB55-6BD65B64ED9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78271966"/>
              </p:ext>
            </p:extLst>
          </p:nvPr>
        </p:nvGraphicFramePr>
        <p:xfrm>
          <a:off x="1290633" y="1040872"/>
          <a:ext cx="9607557" cy="62432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2" descr="http://www.upm.es/sfs/Rectorado/Gabinete%20del%20Rector/Logos/ETSI_Industriales/EtsiIndustriales_new.gif">
            <a:extLst>
              <a:ext uri="{FF2B5EF4-FFF2-40B4-BE49-F238E27FC236}">
                <a16:creationId xmlns:a16="http://schemas.microsoft.com/office/drawing/2014/main" id="{86480228-AB13-4B38-B6E0-4D4CCC707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0939" y="6086"/>
            <a:ext cx="152400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ítulo 2">
            <a:extLst>
              <a:ext uri="{FF2B5EF4-FFF2-40B4-BE49-F238E27FC236}">
                <a16:creationId xmlns:a16="http://schemas.microsoft.com/office/drawing/2014/main" id="{4136C59F-9293-4705-B063-521CE1F3475E}"/>
              </a:ext>
            </a:extLst>
          </p:cNvPr>
          <p:cNvSpPr txBox="1">
            <a:spLocks/>
          </p:cNvSpPr>
          <p:nvPr/>
        </p:nvSpPr>
        <p:spPr>
          <a:xfrm>
            <a:off x="1604289" y="442783"/>
            <a:ext cx="8980243" cy="65060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3200" b="1" u="sng" dirty="0">
                <a:latin typeface="Calibri" panose="020F0502020204030204" pitchFamily="34" charset="0"/>
                <a:cs typeface="Calibri" panose="020F0502020204030204" pitchFamily="34" charset="0"/>
              </a:rPr>
              <a:t>2.2 DESPLAZAMIENTO DEL ROBOT UNEXMIN (I)</a:t>
            </a:r>
          </a:p>
        </p:txBody>
      </p:sp>
      <p:sp>
        <p:nvSpPr>
          <p:cNvPr id="10" name="Marcador de número de diapositiva 9">
            <a:extLst>
              <a:ext uri="{FF2B5EF4-FFF2-40B4-BE49-F238E27FC236}">
                <a16:creationId xmlns:a16="http://schemas.microsoft.com/office/drawing/2014/main" id="{379FD87E-011A-4DCD-94B5-8CF946B058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A013F82-EE5E-44EE-A61D-E31C6657F26F}" type="slidenum">
              <a:rPr lang="es-ES" noProof="0" smtClean="0"/>
              <a:t>9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590506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Túnel azul digital 16 × 9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9411908_TF02895261_TF02895261.potx" id="{408D3025-4796-40C5-A420-4B86355D8C1A}" vid="{9B9A56E1-CA61-4AB5-B8B3-A8E151813968}"/>
    </a:ext>
  </a:extLst>
</a:theme>
</file>

<file path=ppt/theme/theme2.xml><?xml version="1.0" encoding="utf-8"?>
<a:theme xmlns:a="http://schemas.openxmlformats.org/drawingml/2006/main" name="Tema de Offic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irectSourceMarket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ThumbnailAssetId xmlns="4873beb7-5857-4685-be1f-d57550cc96cc" xsi:nil="true"/>
    <PrimaryImageGen xmlns="4873beb7-5857-4685-be1f-d57550cc96cc">true</PrimaryImageGen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1564227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>Take your audience through a digital tunnel where they'll  burst through to the other side and see the information you want to present. Show them lists, charts, tables, SmartArt,  and pictures using a variety of layouts in widescreen (16X9) format. This design works well for subjects on science and technology, computers, communication, and more.   
</APDescription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2012-05-11T02:04:00+00:00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ShowIn xmlns="4873beb7-5857-4685-be1f-d57550cc96cc">Show everywhere</ShowIn>
    <UANotes xmlns="4873beb7-5857-4685-be1f-d57550cc96cc" xsi:nil="true"/>
    <TemplateStatus xmlns="4873beb7-5857-4685-be1f-d57550cc96cc">Complete</TemplateStatus>
    <InternalTagsTaxHTField0 xmlns="4873beb7-5857-4685-be1f-d57550cc96cc">
      <Terms xmlns="http://schemas.microsoft.com/office/infopath/2007/PartnerControls"/>
    </InternalTagsTaxHTField0>
    <CSXHash xmlns="4873beb7-5857-4685-be1f-d57550cc96cc" xsi:nil="true"/>
    <Downloads xmlns="4873beb7-5857-4685-be1f-d57550cc96cc">0</Downloads>
    <VoteCount xmlns="4873beb7-5857-4685-be1f-d57550cc96cc" xsi:nil="true"/>
    <OOCacheId xmlns="4873beb7-5857-4685-be1f-d57550cc96cc" xsi:nil="true"/>
    <IsDeleted xmlns="4873beb7-5857-4685-be1f-d57550cc96cc">false</IsDeleted>
    <AssetExpire xmlns="4873beb7-5857-4685-be1f-d57550cc96cc">2029-01-01T08:00:00+00:00</AssetExpire>
    <DSATActionTaken xmlns="4873beb7-5857-4685-be1f-d57550cc96cc" xsi:nil="true"/>
    <CSXSubmissionMarket xmlns="4873beb7-5857-4685-be1f-d57550cc96cc" xsi:nil="true"/>
    <TPExecutable xmlns="4873beb7-5857-4685-be1f-d57550cc96cc" xsi:nil="true"/>
    <SubmitterId xmlns="4873beb7-5857-4685-be1f-d57550cc96cc" xsi:nil="true"/>
    <EditorialTags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TP102895246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835483</LocLastLocAttemptVersionLookup>
    <IsSearchable xmlns="4873beb7-5857-4685-be1f-d57550cc96cc">true</IsSearchable>
    <TemplateTemplateType xmlns="4873beb7-5857-4685-be1f-d57550cc96cc">PowerPoint Presentation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>false</IntlLangReview>
    <OutputCachingOn xmlns="4873beb7-5857-4685-be1f-d57550cc96cc">false</OutputCachingOn>
    <AverageRating xmlns="4873beb7-5857-4685-be1f-d57550cc96cc" xsi:nil="true"/>
    <APAuthor xmlns="4873beb7-5857-4685-be1f-d57550cc96cc">
      <UserInfo>
        <DisplayName>REDMOND\v-vaddu</DisplayName>
        <AccountId>2567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OriginalRelease xmlns="4873beb7-5857-4685-be1f-d57550cc96cc">15</OriginalRelease>
    <TPLaunchHelpLinkType xmlns="4873beb7-5857-4685-be1f-d57550cc96cc">Template</TPLaunchHelpLinkType>
    <LocalizationTagsTaxHTField0 xmlns="4873beb7-5857-4685-be1f-d57550cc96cc">
      <Terms xmlns="http://schemas.microsoft.com/office/infopath/2007/PartnerControls"/>
    </LocalizationTagsTaxHTField0>
    <LocMarketGroupTiers2 xmlns="4873beb7-5857-4685-be1f-d57550cc96cc" xsi:nil="true"/>
  </documentManagement>
</p:properties>
</file>

<file path=customXml/itemProps1.xml><?xml version="1.0" encoding="utf-8"?>
<ds:datastoreItem xmlns:ds="http://schemas.openxmlformats.org/officeDocument/2006/customXml" ds:itemID="{74228E6B-D70C-44BB-A81F-A245495F612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2CCB507-0646-4A50-A4F7-7F385079D58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0E41224-0370-4595-877C-23316CD80004}">
  <ds:schemaRefs>
    <ds:schemaRef ds:uri="http://schemas.microsoft.com/office/2006/metadata/properties"/>
    <ds:schemaRef ds:uri="http://schemas.microsoft.com/office/2006/documentManagement/types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purl.org/dc/elements/1.1/"/>
    <ds:schemaRef ds:uri="4873beb7-5857-4685-be1f-d57550cc96cc"/>
    <ds:schemaRef ds:uri="http://www.w3.org/XML/1998/namespace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tf02895261</Template>
  <TotalTime>0</TotalTime>
  <Words>697</Words>
  <Application>Microsoft Office PowerPoint</Application>
  <PresentationFormat>Personalizado</PresentationFormat>
  <Paragraphs>160</Paragraphs>
  <Slides>20</Slides>
  <Notes>2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20</vt:i4>
      </vt:variant>
    </vt:vector>
  </HeadingPairs>
  <TitlesOfParts>
    <vt:vector size="25" baseType="lpstr">
      <vt:lpstr>Arial</vt:lpstr>
      <vt:lpstr>Calibri</vt:lpstr>
      <vt:lpstr>Corbel</vt:lpstr>
      <vt:lpstr>Wingdings</vt:lpstr>
      <vt:lpstr>Túnel azul digital 16 × 9</vt:lpstr>
      <vt:lpstr>DISEÑO DE UN ENTORNO DE SIMULACIÓN PARA EL MAPEADO 3D DE MINAS</vt:lpstr>
      <vt:lpstr>ÍNDICE</vt:lpstr>
      <vt:lpstr>Presentación de PowerPoint</vt:lpstr>
      <vt:lpstr>OBJETIVO: Diseñar un entorno de simulación para el mapeado de minas tomando como base el robot submarino UX-1 para el simulador Gazebo.</vt:lpstr>
      <vt:lpstr>1.2 ROS (I)</vt:lpstr>
      <vt:lpstr>1.2 ROS (II)</vt:lpstr>
      <vt:lpstr>1.3 GAZEBO, RVIZ Y BLENDER</vt:lpstr>
      <vt:lpstr>2.1 LÁSER VELODYNE</vt:lpstr>
      <vt:lpstr>Presentación de PowerPoint</vt:lpstr>
      <vt:lpstr>Presentación de PowerPoint</vt:lpstr>
      <vt:lpstr>2.3 MINAS DE KAATIALA</vt:lpstr>
      <vt:lpstr>3.1 OCTOMAP:CARACTERÍSTICAS</vt:lpstr>
      <vt:lpstr>3.2 OCTOMAP: ESQUEMA</vt:lpstr>
      <vt:lpstr>3.3 CREACIÓN DE FRAMES</vt:lpstr>
      <vt:lpstr>4. ESQUEMA FUNCIONAL</vt:lpstr>
      <vt:lpstr>5. RESULTADOS</vt:lpstr>
      <vt:lpstr>6.LÍNEAS FUTURAS</vt:lpstr>
      <vt:lpstr>7. PLANIFICACIÓN TEMPORAL</vt:lpstr>
      <vt:lpstr>8.PRESUPUESTO</vt:lpstr>
      <vt:lpstr>9. CONCLUSIONES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2018-02-18T15:52:35Z</dcterms:created>
  <dcterms:modified xsi:type="dcterms:W3CDTF">2018-02-22T20:05:07Z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